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6" r:id="rId6"/>
    <p:sldId id="261" r:id="rId7"/>
    <p:sldId id="269" r:id="rId8"/>
    <p:sldId id="270" r:id="rId9"/>
    <p:sldId id="262" r:id="rId10"/>
    <p:sldId id="271" r:id="rId11"/>
    <p:sldId id="263" r:id="rId12"/>
    <p:sldId id="272" r:id="rId13"/>
    <p:sldId id="264" r:id="rId14"/>
    <p:sldId id="265" r:id="rId15"/>
    <p:sldId id="275" r:id="rId16"/>
    <p:sldId id="267" r:id="rId17"/>
    <p:sldId id="27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45" autoAdjust="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oy, Kimberly J." userId="5d0bfce3-9247-4042-8ca7-1ac28a70a8ee" providerId="ADAL" clId="{56F3CE42-5F61-4C0E-9FAF-A9C9D4C23CE2}"/>
    <pc:docChg chg="modSld">
      <pc:chgData name="Conroy, Kimberly J." userId="5d0bfce3-9247-4042-8ca7-1ac28a70a8ee" providerId="ADAL" clId="{56F3CE42-5F61-4C0E-9FAF-A9C9D4C23CE2}" dt="2025-01-22T19:03:08.080" v="28" actId="114"/>
      <pc:docMkLst>
        <pc:docMk/>
      </pc:docMkLst>
      <pc:sldChg chg="modSp mod">
        <pc:chgData name="Conroy, Kimberly J." userId="5d0bfce3-9247-4042-8ca7-1ac28a70a8ee" providerId="ADAL" clId="{56F3CE42-5F61-4C0E-9FAF-A9C9D4C23CE2}" dt="2025-01-22T19:03:08.080" v="28" actId="114"/>
        <pc:sldMkLst>
          <pc:docMk/>
          <pc:sldMk cId="1866389066" sldId="267"/>
        </pc:sldMkLst>
        <pc:spChg chg="mod">
          <ac:chgData name="Conroy, Kimberly J." userId="5d0bfce3-9247-4042-8ca7-1ac28a70a8ee" providerId="ADAL" clId="{56F3CE42-5F61-4C0E-9FAF-A9C9D4C23CE2}" dt="2025-01-22T19:03:08.080" v="28" actId="114"/>
          <ac:spMkLst>
            <pc:docMk/>
            <pc:sldMk cId="1866389066" sldId="267"/>
            <ac:spMk id="4" creationId="{2CD54648-69AB-E2FB-99D0-3048DC7801CE}"/>
          </ac:spMkLst>
        </pc:spChg>
      </pc:sldChg>
    </pc:docChg>
  </pc:docChgLst>
  <pc:docChgLst>
    <pc:chgData name="Conroy, Kimberly J." userId="5d0bfce3-9247-4042-8ca7-1ac28a70a8ee" providerId="ADAL" clId="{B2C8689B-E746-40CB-96F6-582A37445C68}"/>
    <pc:docChg chg="undo custSel modSld">
      <pc:chgData name="Conroy, Kimberly J." userId="5d0bfce3-9247-4042-8ca7-1ac28a70a8ee" providerId="ADAL" clId="{B2C8689B-E746-40CB-96F6-582A37445C68}" dt="2024-12-02T21:30:58.755" v="728"/>
      <pc:docMkLst>
        <pc:docMk/>
      </pc:docMkLst>
      <pc:sldChg chg="addSp delSp modSp mod modTransition modAnim modNotesTx">
        <pc:chgData name="Conroy, Kimberly J." userId="5d0bfce3-9247-4042-8ca7-1ac28a70a8ee" providerId="ADAL" clId="{B2C8689B-E746-40CB-96F6-582A37445C68}" dt="2024-11-18T20:20:23.200" v="544"/>
        <pc:sldMkLst>
          <pc:docMk/>
          <pc:sldMk cId="976708405" sldId="256"/>
        </pc:sldMkLst>
        <pc:picChg chg="add del mod">
          <ac:chgData name="Conroy, Kimberly J." userId="5d0bfce3-9247-4042-8ca7-1ac28a70a8ee" providerId="ADAL" clId="{B2C8689B-E746-40CB-96F6-582A37445C68}" dt="2024-11-18T20:04:16.401" v="492"/>
          <ac:picMkLst>
            <pc:docMk/>
            <pc:sldMk cId="976708405" sldId="256"/>
            <ac:picMk id="7" creationId="{2815B6CD-07FB-17B6-4D53-AE92AF649726}"/>
          </ac:picMkLst>
        </pc:picChg>
        <pc:picChg chg="add del mod ord">
          <ac:chgData name="Conroy, Kimberly J." userId="5d0bfce3-9247-4042-8ca7-1ac28a70a8ee" providerId="ADAL" clId="{B2C8689B-E746-40CB-96F6-582A37445C68}" dt="2024-11-18T20:04:53.753" v="493"/>
          <ac:picMkLst>
            <pc:docMk/>
            <pc:sldMk cId="976708405" sldId="256"/>
            <ac:picMk id="13" creationId="{2379B9F8-57F8-1A2D-C354-EC9B329C8030}"/>
          </ac:picMkLst>
        </pc:picChg>
        <pc:picChg chg="add del mod">
          <ac:chgData name="Conroy, Kimberly J." userId="5d0bfce3-9247-4042-8ca7-1ac28a70a8ee" providerId="ADAL" clId="{B2C8689B-E746-40CB-96F6-582A37445C68}" dt="2024-11-18T20:05:07.849" v="495"/>
          <ac:picMkLst>
            <pc:docMk/>
            <pc:sldMk cId="976708405" sldId="256"/>
            <ac:picMk id="15" creationId="{14CFDDDA-F802-DB16-39AD-9265B6356EF5}"/>
          </ac:picMkLst>
        </pc:picChg>
        <pc:picChg chg="add del mod ord">
          <ac:chgData name="Conroy, Kimberly J." userId="5d0bfce3-9247-4042-8ca7-1ac28a70a8ee" providerId="ADAL" clId="{B2C8689B-E746-40CB-96F6-582A37445C68}" dt="2024-11-18T20:05:46.455" v="496"/>
          <ac:picMkLst>
            <pc:docMk/>
            <pc:sldMk cId="976708405" sldId="256"/>
            <ac:picMk id="20" creationId="{1512C1F6-EDEB-19F7-B64A-3143D226E735}"/>
          </ac:picMkLst>
        </pc:picChg>
        <pc:picChg chg="add del mod">
          <ac:chgData name="Conroy, Kimberly J." userId="5d0bfce3-9247-4042-8ca7-1ac28a70a8ee" providerId="ADAL" clId="{B2C8689B-E746-40CB-96F6-582A37445C68}" dt="2024-11-18T20:06:08.375" v="498"/>
          <ac:picMkLst>
            <pc:docMk/>
            <pc:sldMk cId="976708405" sldId="256"/>
            <ac:picMk id="21" creationId="{73A2330D-C786-2D3A-CBDD-2B22B08C3345}"/>
          </ac:picMkLst>
        </pc:picChg>
        <pc:picChg chg="add del mod ord">
          <ac:chgData name="Conroy, Kimberly J." userId="5d0bfce3-9247-4042-8ca7-1ac28a70a8ee" providerId="ADAL" clId="{B2C8689B-E746-40CB-96F6-582A37445C68}" dt="2024-11-18T20:06:48.474" v="499"/>
          <ac:picMkLst>
            <pc:docMk/>
            <pc:sldMk cId="976708405" sldId="256"/>
            <ac:picMk id="25" creationId="{359AD993-A546-D618-9530-A97CAB8F8995}"/>
          </ac:picMkLst>
        </pc:picChg>
        <pc:picChg chg="add del mod">
          <ac:chgData name="Conroy, Kimberly J." userId="5d0bfce3-9247-4042-8ca7-1ac28a70a8ee" providerId="ADAL" clId="{B2C8689B-E746-40CB-96F6-582A37445C68}" dt="2024-11-18T20:18:16.372" v="540"/>
          <ac:picMkLst>
            <pc:docMk/>
            <pc:sldMk cId="976708405" sldId="256"/>
            <ac:picMk id="26" creationId="{3D0C08B1-FF6F-7156-87BE-3DD2E27ADD96}"/>
          </ac:picMkLst>
        </pc:picChg>
        <pc:picChg chg="add del mod">
          <ac:chgData name="Conroy, Kimberly J." userId="5d0bfce3-9247-4042-8ca7-1ac28a70a8ee" providerId="ADAL" clId="{B2C8689B-E746-40CB-96F6-582A37445C68}" dt="2024-11-18T20:19:42.260" v="543"/>
          <ac:picMkLst>
            <pc:docMk/>
            <pc:sldMk cId="976708405" sldId="256"/>
            <ac:picMk id="39" creationId="{1101425C-5EC5-41E1-DEC9-11E6E04F857F}"/>
          </ac:picMkLst>
        </pc:picChg>
        <pc:picChg chg="add del mod ord">
          <ac:chgData name="Conroy, Kimberly J." userId="5d0bfce3-9247-4042-8ca7-1ac28a70a8ee" providerId="ADAL" clId="{B2C8689B-E746-40CB-96F6-582A37445C68}" dt="2024-11-18T20:20:23.200" v="544"/>
          <ac:picMkLst>
            <pc:docMk/>
            <pc:sldMk cId="976708405" sldId="256"/>
            <ac:picMk id="43" creationId="{35187F13-46A7-86D3-9891-12EBF3623378}"/>
          </ac:picMkLst>
        </pc:picChg>
        <pc:picChg chg="add mod">
          <ac:chgData name="Conroy, Kimberly J." userId="5d0bfce3-9247-4042-8ca7-1ac28a70a8ee" providerId="ADAL" clId="{B2C8689B-E746-40CB-96F6-582A37445C68}" dt="2024-11-18T20:20:23.200" v="544"/>
          <ac:picMkLst>
            <pc:docMk/>
            <pc:sldMk cId="976708405" sldId="256"/>
            <ac:picMk id="44" creationId="{DDFB2810-D4CE-2CC7-3A8A-D5DB12805E07}"/>
          </ac:picMkLst>
        </pc:picChg>
      </pc:sldChg>
      <pc:sldChg chg="addSp delSp modSp mod modTransition delAnim modAnim modNotesTx">
        <pc:chgData name="Conroy, Kimberly J." userId="5d0bfce3-9247-4042-8ca7-1ac28a70a8ee" providerId="ADAL" clId="{B2C8689B-E746-40CB-96F6-582A37445C68}" dt="2024-11-18T20:32:42.162" v="561"/>
        <pc:sldMkLst>
          <pc:docMk/>
          <pc:sldMk cId="2420186529" sldId="261"/>
        </pc:sldMkLst>
        <pc:picChg chg="del">
          <ac:chgData name="Conroy, Kimberly J." userId="5d0bfce3-9247-4042-8ca7-1ac28a70a8ee" providerId="ADAL" clId="{B2C8689B-E746-40CB-96F6-582A37445C68}" dt="2024-11-18T20:30:10.952" v="558" actId="478"/>
          <ac:picMkLst>
            <pc:docMk/>
            <pc:sldMk cId="2420186529" sldId="261"/>
            <ac:picMk id="2" creationId="{7DC9F8BD-011E-18A3-F0BA-F5695E002A4D}"/>
          </ac:picMkLst>
        </pc:picChg>
        <pc:picChg chg="add del mod">
          <ac:chgData name="Conroy, Kimberly J." userId="5d0bfce3-9247-4042-8ca7-1ac28a70a8ee" providerId="ADAL" clId="{B2C8689B-E746-40CB-96F6-582A37445C68}" dt="2024-11-18T20:29:57.132" v="556" actId="478"/>
          <ac:picMkLst>
            <pc:docMk/>
            <pc:sldMk cId="2420186529" sldId="261"/>
            <ac:picMk id="24" creationId="{5D0AD875-96AA-668C-7C13-495BCB8DD13B}"/>
          </ac:picMkLst>
        </pc:picChg>
        <pc:picChg chg="add del mod">
          <ac:chgData name="Conroy, Kimberly J." userId="5d0bfce3-9247-4042-8ca7-1ac28a70a8ee" providerId="ADAL" clId="{B2C8689B-E746-40CB-96F6-582A37445C68}" dt="2024-11-18T20:31:40.308" v="560"/>
          <ac:picMkLst>
            <pc:docMk/>
            <pc:sldMk cId="2420186529" sldId="261"/>
            <ac:picMk id="29" creationId="{08759DF6-5244-15C8-A0D8-4620244B4AE1}"/>
          </ac:picMkLst>
        </pc:picChg>
        <pc:picChg chg="add mod">
          <ac:chgData name="Conroy, Kimberly J." userId="5d0bfce3-9247-4042-8ca7-1ac28a70a8ee" providerId="ADAL" clId="{B2C8689B-E746-40CB-96F6-582A37445C68}" dt="2024-11-18T20:32:42.162" v="561"/>
          <ac:picMkLst>
            <pc:docMk/>
            <pc:sldMk cId="2420186529" sldId="261"/>
            <ac:picMk id="34" creationId="{42FF98E4-1208-405B-7236-230F891F7DE3}"/>
          </ac:picMkLst>
        </pc:picChg>
      </pc:sldChg>
      <pc:sldChg chg="addSp delSp modSp mod modTransition delAnim modAnim modNotesTx">
        <pc:chgData name="Conroy, Kimberly J." userId="5d0bfce3-9247-4042-8ca7-1ac28a70a8ee" providerId="ADAL" clId="{B2C8689B-E746-40CB-96F6-582A37445C68}" dt="2024-11-18T20:40:15.404" v="583"/>
        <pc:sldMkLst>
          <pc:docMk/>
          <pc:sldMk cId="3135168311" sldId="262"/>
        </pc:sldMkLst>
        <pc:spChg chg="mod">
          <ac:chgData name="Conroy, Kimberly J." userId="5d0bfce3-9247-4042-8ca7-1ac28a70a8ee" providerId="ADAL" clId="{B2C8689B-E746-40CB-96F6-582A37445C68}" dt="2024-11-06T23:09:18.597" v="61"/>
          <ac:spMkLst>
            <pc:docMk/>
            <pc:sldMk cId="3135168311" sldId="262"/>
            <ac:spMk id="6" creationId="{60EF276B-392D-10E8-A6C1-5DB1AB034EB9}"/>
          </ac:spMkLst>
        </pc:spChg>
        <pc:picChg chg="add del mod">
          <ac:chgData name="Conroy, Kimberly J." userId="5d0bfce3-9247-4042-8ca7-1ac28a70a8ee" providerId="ADAL" clId="{B2C8689B-E746-40CB-96F6-582A37445C68}" dt="2024-11-18T20:38:46.854" v="576" actId="478"/>
          <ac:picMkLst>
            <pc:docMk/>
            <pc:sldMk cId="3135168311" sldId="262"/>
            <ac:picMk id="3" creationId="{AE6F51C7-4498-8B59-C9FB-941F3B20431C}"/>
          </ac:picMkLst>
        </pc:picChg>
        <pc:picChg chg="add del mod">
          <ac:chgData name="Conroy, Kimberly J." userId="5d0bfce3-9247-4042-8ca7-1ac28a70a8ee" providerId="ADAL" clId="{B2C8689B-E746-40CB-96F6-582A37445C68}" dt="2024-11-18T20:39:51.788" v="582"/>
          <ac:picMkLst>
            <pc:docMk/>
            <pc:sldMk cId="3135168311" sldId="262"/>
            <ac:picMk id="11" creationId="{A1448336-FF34-6969-284B-820241399855}"/>
          </ac:picMkLst>
        </pc:picChg>
        <pc:picChg chg="add del mod ord">
          <ac:chgData name="Conroy, Kimberly J." userId="5d0bfce3-9247-4042-8ca7-1ac28a70a8ee" providerId="ADAL" clId="{B2C8689B-E746-40CB-96F6-582A37445C68}" dt="2024-11-18T20:40:15.404" v="583"/>
          <ac:picMkLst>
            <pc:docMk/>
            <pc:sldMk cId="3135168311" sldId="262"/>
            <ac:picMk id="19" creationId="{BB92A732-64A2-F8D2-FA5E-8C27065CE7DE}"/>
          </ac:picMkLst>
        </pc:picChg>
        <pc:picChg chg="add mod">
          <ac:chgData name="Conroy, Kimberly J." userId="5d0bfce3-9247-4042-8ca7-1ac28a70a8ee" providerId="ADAL" clId="{B2C8689B-E746-40CB-96F6-582A37445C68}" dt="2024-11-18T20:40:15.404" v="583"/>
          <ac:picMkLst>
            <pc:docMk/>
            <pc:sldMk cId="3135168311" sldId="262"/>
            <ac:picMk id="20" creationId="{C96B6EFA-6343-69C0-6C34-752CF540731C}"/>
          </ac:picMkLst>
        </pc:picChg>
      </pc:sldChg>
      <pc:sldChg chg="addSp delSp modSp mod modTransition delAnim modAnim modNotesTx">
        <pc:chgData name="Conroy, Kimberly J." userId="5d0bfce3-9247-4042-8ca7-1ac28a70a8ee" providerId="ADAL" clId="{B2C8689B-E746-40CB-96F6-582A37445C68}" dt="2024-12-02T19:29:25.948" v="604"/>
        <pc:sldMkLst>
          <pc:docMk/>
          <pc:sldMk cId="2585445689" sldId="263"/>
        </pc:sldMkLst>
        <pc:picChg chg="add del mod">
          <ac:chgData name="Conroy, Kimberly J." userId="5d0bfce3-9247-4042-8ca7-1ac28a70a8ee" providerId="ADAL" clId="{B2C8689B-E746-40CB-96F6-582A37445C68}" dt="2024-12-02T19:22:35.700" v="585" actId="478"/>
          <ac:picMkLst>
            <pc:docMk/>
            <pc:sldMk cId="2585445689" sldId="263"/>
            <ac:picMk id="2" creationId="{B98635DF-A8EF-4623-E2BA-4C0A52703F04}"/>
          </ac:picMkLst>
        </pc:picChg>
        <pc:picChg chg="del">
          <ac:chgData name="Conroy, Kimberly J." userId="5d0bfce3-9247-4042-8ca7-1ac28a70a8ee" providerId="ADAL" clId="{B2C8689B-E746-40CB-96F6-582A37445C68}" dt="2024-11-07T19:26:33.096" v="283" actId="478"/>
          <ac:picMkLst>
            <pc:docMk/>
            <pc:sldMk cId="2585445689" sldId="263"/>
            <ac:picMk id="3" creationId="{7B51C0E8-1FBF-F7EC-BA76-130425ABF357}"/>
          </ac:picMkLst>
        </pc:picChg>
        <pc:picChg chg="add del">
          <ac:chgData name="Conroy, Kimberly J." userId="5d0bfce3-9247-4042-8ca7-1ac28a70a8ee" providerId="ADAL" clId="{B2C8689B-E746-40CB-96F6-582A37445C68}" dt="2024-11-07T19:27:09.457" v="285" actId="478"/>
          <ac:picMkLst>
            <pc:docMk/>
            <pc:sldMk cId="2585445689" sldId="263"/>
            <ac:picMk id="7" creationId="{B01A771D-26E8-9707-B952-1BF4D7D4F07D}"/>
          </ac:picMkLst>
        </pc:picChg>
        <pc:picChg chg="add mod">
          <ac:chgData name="Conroy, Kimberly J." userId="5d0bfce3-9247-4042-8ca7-1ac28a70a8ee" providerId="ADAL" clId="{B2C8689B-E746-40CB-96F6-582A37445C68}" dt="2024-11-07T19:27:20.153" v="288" actId="14100"/>
          <ac:picMkLst>
            <pc:docMk/>
            <pc:sldMk cId="2585445689" sldId="263"/>
            <ac:picMk id="11" creationId="{A0A96ED8-96C3-9DCC-17CC-4A44148269AC}"/>
          </ac:picMkLst>
        </pc:picChg>
        <pc:picChg chg="add del mod">
          <ac:chgData name="Conroy, Kimberly J." userId="5d0bfce3-9247-4042-8ca7-1ac28a70a8ee" providerId="ADAL" clId="{B2C8689B-E746-40CB-96F6-582A37445C68}" dt="2024-12-02T19:23:51.367" v="588"/>
          <ac:picMkLst>
            <pc:docMk/>
            <pc:sldMk cId="2585445689" sldId="263"/>
            <ac:picMk id="17" creationId="{F85F79E3-7FB9-6EF2-39DD-3603B4AD2E26}"/>
          </ac:picMkLst>
        </pc:picChg>
        <pc:picChg chg="add del mod ord">
          <ac:chgData name="Conroy, Kimberly J." userId="5d0bfce3-9247-4042-8ca7-1ac28a70a8ee" providerId="ADAL" clId="{B2C8689B-E746-40CB-96F6-582A37445C68}" dt="2024-12-02T19:24:30.276" v="589"/>
          <ac:picMkLst>
            <pc:docMk/>
            <pc:sldMk cId="2585445689" sldId="263"/>
            <ac:picMk id="20" creationId="{603D669D-E12E-4B5B-9DE3-5635339587DA}"/>
          </ac:picMkLst>
        </pc:picChg>
        <pc:picChg chg="add del mod">
          <ac:chgData name="Conroy, Kimberly J." userId="5d0bfce3-9247-4042-8ca7-1ac28a70a8ee" providerId="ADAL" clId="{B2C8689B-E746-40CB-96F6-582A37445C68}" dt="2024-12-02T19:24:45.982" v="591"/>
          <ac:picMkLst>
            <pc:docMk/>
            <pc:sldMk cId="2585445689" sldId="263"/>
            <ac:picMk id="21" creationId="{3B39AF0D-E886-067F-412B-5F66C370F83D}"/>
          </ac:picMkLst>
        </pc:picChg>
        <pc:picChg chg="add del mod ord">
          <ac:chgData name="Conroy, Kimberly J." userId="5d0bfce3-9247-4042-8ca7-1ac28a70a8ee" providerId="ADAL" clId="{B2C8689B-E746-40CB-96F6-582A37445C68}" dt="2024-12-02T19:24:58.893" v="592"/>
          <ac:picMkLst>
            <pc:docMk/>
            <pc:sldMk cId="2585445689" sldId="263"/>
            <ac:picMk id="25" creationId="{2C20FCAE-82B2-2EB1-8725-A8BBF1A6B5BD}"/>
          </ac:picMkLst>
        </pc:picChg>
        <pc:picChg chg="add del mod">
          <ac:chgData name="Conroy, Kimberly J." userId="5d0bfce3-9247-4042-8ca7-1ac28a70a8ee" providerId="ADAL" clId="{B2C8689B-E746-40CB-96F6-582A37445C68}" dt="2024-12-02T19:25:06.875" v="594"/>
          <ac:picMkLst>
            <pc:docMk/>
            <pc:sldMk cId="2585445689" sldId="263"/>
            <ac:picMk id="26" creationId="{11ED55CD-786B-563E-D737-DFABBAE690D5}"/>
          </ac:picMkLst>
        </pc:picChg>
        <pc:picChg chg="add del mod ord">
          <ac:chgData name="Conroy, Kimberly J." userId="5d0bfce3-9247-4042-8ca7-1ac28a70a8ee" providerId="ADAL" clId="{B2C8689B-E746-40CB-96F6-582A37445C68}" dt="2024-12-02T19:25:50.029" v="595"/>
          <ac:picMkLst>
            <pc:docMk/>
            <pc:sldMk cId="2585445689" sldId="263"/>
            <ac:picMk id="29" creationId="{EF3DFBF9-E85F-1BCF-7019-A3A8F165D96A}"/>
          </ac:picMkLst>
        </pc:picChg>
        <pc:picChg chg="add del mod">
          <ac:chgData name="Conroy, Kimberly J." userId="5d0bfce3-9247-4042-8ca7-1ac28a70a8ee" providerId="ADAL" clId="{B2C8689B-E746-40CB-96F6-582A37445C68}" dt="2024-12-02T19:26:21.363" v="597"/>
          <ac:picMkLst>
            <pc:docMk/>
            <pc:sldMk cId="2585445689" sldId="263"/>
            <ac:picMk id="30" creationId="{FB9B94A9-D4C4-6A70-E564-B4729CA4C9F0}"/>
          </ac:picMkLst>
        </pc:picChg>
        <pc:picChg chg="add del mod ord">
          <ac:chgData name="Conroy, Kimberly J." userId="5d0bfce3-9247-4042-8ca7-1ac28a70a8ee" providerId="ADAL" clId="{B2C8689B-E746-40CB-96F6-582A37445C68}" dt="2024-12-02T19:27:06.570" v="598"/>
          <ac:picMkLst>
            <pc:docMk/>
            <pc:sldMk cId="2585445689" sldId="263"/>
            <ac:picMk id="34" creationId="{359C7A72-1C9A-559E-A541-79BF131FD125}"/>
          </ac:picMkLst>
        </pc:picChg>
        <pc:picChg chg="add del mod">
          <ac:chgData name="Conroy, Kimberly J." userId="5d0bfce3-9247-4042-8ca7-1ac28a70a8ee" providerId="ADAL" clId="{B2C8689B-E746-40CB-96F6-582A37445C68}" dt="2024-12-02T19:27:32.432" v="600"/>
          <ac:picMkLst>
            <pc:docMk/>
            <pc:sldMk cId="2585445689" sldId="263"/>
            <ac:picMk id="35" creationId="{791393F3-95B1-0A5B-7722-663FEB22E11B}"/>
          </ac:picMkLst>
        </pc:picChg>
        <pc:picChg chg="add del mod ord">
          <ac:chgData name="Conroy, Kimberly J." userId="5d0bfce3-9247-4042-8ca7-1ac28a70a8ee" providerId="ADAL" clId="{B2C8689B-E746-40CB-96F6-582A37445C68}" dt="2024-12-02T19:28:18.047" v="601"/>
          <ac:picMkLst>
            <pc:docMk/>
            <pc:sldMk cId="2585445689" sldId="263"/>
            <ac:picMk id="39" creationId="{F72BBD8F-E59B-8B5F-5339-C695BB90D318}"/>
          </ac:picMkLst>
        </pc:picChg>
        <pc:picChg chg="add del mod">
          <ac:chgData name="Conroy, Kimberly J." userId="5d0bfce3-9247-4042-8ca7-1ac28a70a8ee" providerId="ADAL" clId="{B2C8689B-E746-40CB-96F6-582A37445C68}" dt="2024-12-02T19:28:43.526" v="603"/>
          <ac:picMkLst>
            <pc:docMk/>
            <pc:sldMk cId="2585445689" sldId="263"/>
            <ac:picMk id="40" creationId="{8EEA4519-919D-2505-1C2C-20CFE0DAAACB}"/>
          </ac:picMkLst>
        </pc:picChg>
        <pc:picChg chg="add del mod ord">
          <ac:chgData name="Conroy, Kimberly J." userId="5d0bfce3-9247-4042-8ca7-1ac28a70a8ee" providerId="ADAL" clId="{B2C8689B-E746-40CB-96F6-582A37445C68}" dt="2024-12-02T19:29:25.948" v="604"/>
          <ac:picMkLst>
            <pc:docMk/>
            <pc:sldMk cId="2585445689" sldId="263"/>
            <ac:picMk id="44" creationId="{09764D2A-92CF-38F9-C407-B4BD0453F8CC}"/>
          </ac:picMkLst>
        </pc:picChg>
        <pc:picChg chg="add mod">
          <ac:chgData name="Conroy, Kimberly J." userId="5d0bfce3-9247-4042-8ca7-1ac28a70a8ee" providerId="ADAL" clId="{B2C8689B-E746-40CB-96F6-582A37445C68}" dt="2024-12-02T19:29:25.948" v="604"/>
          <ac:picMkLst>
            <pc:docMk/>
            <pc:sldMk cId="2585445689" sldId="263"/>
            <ac:picMk id="45" creationId="{88EDE66F-3FAE-9DB3-59C1-65697EC29FB9}"/>
          </ac:picMkLst>
        </pc:picChg>
      </pc:sldChg>
      <pc:sldChg chg="addSp delSp modSp mod modTransition delAnim modAnim modNotesTx">
        <pc:chgData name="Conroy, Kimberly J." userId="5d0bfce3-9247-4042-8ca7-1ac28a70a8ee" providerId="ADAL" clId="{B2C8689B-E746-40CB-96F6-582A37445C68}" dt="2024-11-18T20:39:04.609" v="579" actId="478"/>
        <pc:sldMkLst>
          <pc:docMk/>
          <pc:sldMk cId="1822628396" sldId="264"/>
        </pc:sldMkLst>
        <pc:picChg chg="add del mod">
          <ac:chgData name="Conroy, Kimberly J." userId="5d0bfce3-9247-4042-8ca7-1ac28a70a8ee" providerId="ADAL" clId="{B2C8689B-E746-40CB-96F6-582A37445C68}" dt="2024-11-18T20:39:04.609" v="579" actId="478"/>
          <ac:picMkLst>
            <pc:docMk/>
            <pc:sldMk cId="1822628396" sldId="264"/>
            <ac:picMk id="4" creationId="{38A5804B-D0AA-20AF-720A-AEEA604F358D}"/>
          </ac:picMkLst>
        </pc:picChg>
      </pc:sldChg>
      <pc:sldChg chg="addSp delSp modSp mod modTransition delAnim modAnim modNotesTx">
        <pc:chgData name="Conroy, Kimberly J." userId="5d0bfce3-9247-4042-8ca7-1ac28a70a8ee" providerId="ADAL" clId="{B2C8689B-E746-40CB-96F6-582A37445C68}" dt="2024-12-02T21:30:58.755" v="728"/>
        <pc:sldMkLst>
          <pc:docMk/>
          <pc:sldMk cId="3437375165" sldId="265"/>
        </pc:sldMkLst>
        <pc:picChg chg="add del mod">
          <ac:chgData name="Conroy, Kimberly J." userId="5d0bfce3-9247-4042-8ca7-1ac28a70a8ee" providerId="ADAL" clId="{B2C8689B-E746-40CB-96F6-582A37445C68}" dt="2024-11-07T19:40:07.094" v="336" actId="478"/>
          <ac:picMkLst>
            <pc:docMk/>
            <pc:sldMk cId="3437375165" sldId="265"/>
            <ac:picMk id="2" creationId="{E0FFF730-8D1F-2FD8-6976-4874A4627A9C}"/>
          </ac:picMkLst>
        </pc:picChg>
        <pc:picChg chg="add mod">
          <ac:chgData name="Conroy, Kimberly J." userId="5d0bfce3-9247-4042-8ca7-1ac28a70a8ee" providerId="ADAL" clId="{B2C8689B-E746-40CB-96F6-582A37445C68}" dt="2024-11-07T19:25:11.331" v="281"/>
          <ac:picMkLst>
            <pc:docMk/>
            <pc:sldMk cId="3437375165" sldId="265"/>
            <ac:picMk id="5" creationId="{EFF2DBC3-6BFF-1B54-E47E-C4898B905CB4}"/>
          </ac:picMkLst>
        </pc:picChg>
        <pc:picChg chg="add del mod">
          <ac:chgData name="Conroy, Kimberly J." userId="5d0bfce3-9247-4042-8ca7-1ac28a70a8ee" providerId="ADAL" clId="{B2C8689B-E746-40CB-96F6-582A37445C68}" dt="2024-12-02T21:09:57.026" v="681"/>
          <ac:picMkLst>
            <pc:docMk/>
            <pc:sldMk cId="3437375165" sldId="265"/>
            <ac:picMk id="9" creationId="{C34868B2-D922-9765-14E7-5A3FFAEB3FA3}"/>
          </ac:picMkLst>
        </pc:picChg>
        <pc:picChg chg="add del mod">
          <ac:chgData name="Conroy, Kimberly J." userId="5d0bfce3-9247-4042-8ca7-1ac28a70a8ee" providerId="ADAL" clId="{B2C8689B-E746-40CB-96F6-582A37445C68}" dt="2024-11-07T19:50:21.547" v="339"/>
          <ac:picMkLst>
            <pc:docMk/>
            <pc:sldMk cId="3437375165" sldId="265"/>
            <ac:picMk id="13" creationId="{79B2CB8D-DD1C-498C-186C-A54E6969D8BA}"/>
          </ac:picMkLst>
        </pc:picChg>
        <pc:picChg chg="add del mod ord">
          <ac:chgData name="Conroy, Kimberly J." userId="5d0bfce3-9247-4042-8ca7-1ac28a70a8ee" providerId="ADAL" clId="{B2C8689B-E746-40CB-96F6-582A37445C68}" dt="2024-12-02T21:10:25.569" v="682"/>
          <ac:picMkLst>
            <pc:docMk/>
            <pc:sldMk cId="3437375165" sldId="265"/>
            <ac:picMk id="17" creationId="{5B955FAF-2006-ABA5-E84A-BB78F4B19618}"/>
          </ac:picMkLst>
        </pc:picChg>
        <pc:picChg chg="add del mod ord">
          <ac:chgData name="Conroy, Kimberly J." userId="5d0bfce3-9247-4042-8ca7-1ac28a70a8ee" providerId="ADAL" clId="{B2C8689B-E746-40CB-96F6-582A37445C68}" dt="2024-11-07T19:50:47.292" v="340"/>
          <ac:picMkLst>
            <pc:docMk/>
            <pc:sldMk cId="3437375165" sldId="265"/>
            <ac:picMk id="18" creationId="{500BA328-64E9-5D9F-9118-EDB225602D32}"/>
          </ac:picMkLst>
        </pc:picChg>
        <pc:picChg chg="add del mod">
          <ac:chgData name="Conroy, Kimberly J." userId="5d0bfce3-9247-4042-8ca7-1ac28a70a8ee" providerId="ADAL" clId="{B2C8689B-E746-40CB-96F6-582A37445C68}" dt="2024-12-02T21:10:30.461" v="684"/>
          <ac:picMkLst>
            <pc:docMk/>
            <pc:sldMk cId="3437375165" sldId="265"/>
            <ac:picMk id="18" creationId="{65530A25-E065-557F-B739-64612E9A2BFF}"/>
          </ac:picMkLst>
        </pc:picChg>
        <pc:picChg chg="add del mod">
          <ac:chgData name="Conroy, Kimberly J." userId="5d0bfce3-9247-4042-8ca7-1ac28a70a8ee" providerId="ADAL" clId="{B2C8689B-E746-40CB-96F6-582A37445C68}" dt="2024-11-18T19:55:43.535" v="489"/>
          <ac:picMkLst>
            <pc:docMk/>
            <pc:sldMk cId="3437375165" sldId="265"/>
            <ac:picMk id="19" creationId="{87096E78-0361-D937-E2FF-0FDF52628792}"/>
          </ac:picMkLst>
        </pc:picChg>
        <pc:picChg chg="add del mod ord">
          <ac:chgData name="Conroy, Kimberly J." userId="5d0bfce3-9247-4042-8ca7-1ac28a70a8ee" providerId="ADAL" clId="{B2C8689B-E746-40CB-96F6-582A37445C68}" dt="2024-12-02T21:11:00.219" v="685"/>
          <ac:picMkLst>
            <pc:docMk/>
            <pc:sldMk cId="3437375165" sldId="265"/>
            <ac:picMk id="21" creationId="{D1E23A97-5619-88C5-F5C5-6BA0CF70FF45}"/>
          </ac:picMkLst>
        </pc:picChg>
        <pc:picChg chg="add del mod">
          <ac:chgData name="Conroy, Kimberly J." userId="5d0bfce3-9247-4042-8ca7-1ac28a70a8ee" providerId="ADAL" clId="{B2C8689B-E746-40CB-96F6-582A37445C68}" dt="2024-12-02T21:11:27.873" v="687"/>
          <ac:picMkLst>
            <pc:docMk/>
            <pc:sldMk cId="3437375165" sldId="265"/>
            <ac:picMk id="22" creationId="{B339D766-B0E3-6FDB-F2F5-B3A6C288984E}"/>
          </ac:picMkLst>
        </pc:picChg>
        <pc:picChg chg="add del mod ord">
          <ac:chgData name="Conroy, Kimberly J." userId="5d0bfce3-9247-4042-8ca7-1ac28a70a8ee" providerId="ADAL" clId="{B2C8689B-E746-40CB-96F6-582A37445C68}" dt="2024-12-02T21:11:56.001" v="688"/>
          <ac:picMkLst>
            <pc:docMk/>
            <pc:sldMk cId="3437375165" sldId="265"/>
            <ac:picMk id="26" creationId="{EF0F07A6-BE9F-D18B-D0D8-1BE719FE95BF}"/>
          </ac:picMkLst>
        </pc:picChg>
        <pc:picChg chg="add del mod">
          <ac:chgData name="Conroy, Kimberly J." userId="5d0bfce3-9247-4042-8ca7-1ac28a70a8ee" providerId="ADAL" clId="{B2C8689B-E746-40CB-96F6-582A37445C68}" dt="2024-12-02T21:12:12.330" v="690"/>
          <ac:picMkLst>
            <pc:docMk/>
            <pc:sldMk cId="3437375165" sldId="265"/>
            <ac:picMk id="27" creationId="{ABE64A71-D999-8470-1EBB-9B6F15B4B745}"/>
          </ac:picMkLst>
        </pc:picChg>
        <pc:picChg chg="add del mod ord">
          <ac:chgData name="Conroy, Kimberly J." userId="5d0bfce3-9247-4042-8ca7-1ac28a70a8ee" providerId="ADAL" clId="{B2C8689B-E746-40CB-96F6-582A37445C68}" dt="2024-12-02T21:12:42.960" v="691"/>
          <ac:picMkLst>
            <pc:docMk/>
            <pc:sldMk cId="3437375165" sldId="265"/>
            <ac:picMk id="31" creationId="{039A049E-F9B8-DF6C-8AA5-8B17043B61FB}"/>
          </ac:picMkLst>
        </pc:picChg>
        <pc:picChg chg="add del mod">
          <ac:chgData name="Conroy, Kimberly J." userId="5d0bfce3-9247-4042-8ca7-1ac28a70a8ee" providerId="ADAL" clId="{B2C8689B-E746-40CB-96F6-582A37445C68}" dt="2024-12-02T21:20:33.938" v="693"/>
          <ac:picMkLst>
            <pc:docMk/>
            <pc:sldMk cId="3437375165" sldId="265"/>
            <ac:picMk id="32" creationId="{0DB4EF35-D2A3-337D-444E-CB110FA9685C}"/>
          </ac:picMkLst>
        </pc:picChg>
        <pc:picChg chg="add del mod ord">
          <ac:chgData name="Conroy, Kimberly J." userId="5d0bfce3-9247-4042-8ca7-1ac28a70a8ee" providerId="ADAL" clId="{B2C8689B-E746-40CB-96F6-582A37445C68}" dt="2024-12-02T21:21:02.601" v="694"/>
          <ac:picMkLst>
            <pc:docMk/>
            <pc:sldMk cId="3437375165" sldId="265"/>
            <ac:picMk id="36" creationId="{CB89DBC6-C016-7671-FFF9-C79EC088AC88}"/>
          </ac:picMkLst>
        </pc:picChg>
        <pc:picChg chg="add del mod">
          <ac:chgData name="Conroy, Kimberly J." userId="5d0bfce3-9247-4042-8ca7-1ac28a70a8ee" providerId="ADAL" clId="{B2C8689B-E746-40CB-96F6-582A37445C68}" dt="2024-12-02T21:21:11.875" v="696"/>
          <ac:picMkLst>
            <pc:docMk/>
            <pc:sldMk cId="3437375165" sldId="265"/>
            <ac:picMk id="37" creationId="{D02B341A-5ED8-1441-8ABA-4F3B09D8AE51}"/>
          </ac:picMkLst>
        </pc:picChg>
        <pc:picChg chg="add del mod ord">
          <ac:chgData name="Conroy, Kimberly J." userId="5d0bfce3-9247-4042-8ca7-1ac28a70a8ee" providerId="ADAL" clId="{B2C8689B-E746-40CB-96F6-582A37445C68}" dt="2024-12-02T21:21:41.026" v="697"/>
          <ac:picMkLst>
            <pc:docMk/>
            <pc:sldMk cId="3437375165" sldId="265"/>
            <ac:picMk id="41" creationId="{98925022-B937-3A11-F3CF-6DCD9BBAD5AA}"/>
          </ac:picMkLst>
        </pc:picChg>
        <pc:picChg chg="add del mod">
          <ac:chgData name="Conroy, Kimberly J." userId="5d0bfce3-9247-4042-8ca7-1ac28a70a8ee" providerId="ADAL" clId="{B2C8689B-E746-40CB-96F6-582A37445C68}" dt="2024-12-02T21:21:54.247" v="699"/>
          <ac:picMkLst>
            <pc:docMk/>
            <pc:sldMk cId="3437375165" sldId="265"/>
            <ac:picMk id="42" creationId="{75F6664B-F0AF-D9CB-AC65-BF90894CE26F}"/>
          </ac:picMkLst>
        </pc:picChg>
        <pc:picChg chg="add del mod ord">
          <ac:chgData name="Conroy, Kimberly J." userId="5d0bfce3-9247-4042-8ca7-1ac28a70a8ee" providerId="ADAL" clId="{B2C8689B-E746-40CB-96F6-582A37445C68}" dt="2024-12-02T21:22:25.334" v="700"/>
          <ac:picMkLst>
            <pc:docMk/>
            <pc:sldMk cId="3437375165" sldId="265"/>
            <ac:picMk id="46" creationId="{96C5DDB2-BDD4-9148-96E2-B0BA86BB85D0}"/>
          </ac:picMkLst>
        </pc:picChg>
        <pc:picChg chg="add del mod">
          <ac:chgData name="Conroy, Kimberly J." userId="5d0bfce3-9247-4042-8ca7-1ac28a70a8ee" providerId="ADAL" clId="{B2C8689B-E746-40CB-96F6-582A37445C68}" dt="2024-12-02T21:23:30.881" v="705"/>
          <ac:picMkLst>
            <pc:docMk/>
            <pc:sldMk cId="3437375165" sldId="265"/>
            <ac:picMk id="47" creationId="{0D718D22-788B-212D-B3EA-0AA29AB0F5E2}"/>
          </ac:picMkLst>
        </pc:picChg>
        <pc:picChg chg="add del mod ord">
          <ac:chgData name="Conroy, Kimberly J." userId="5d0bfce3-9247-4042-8ca7-1ac28a70a8ee" providerId="ADAL" clId="{B2C8689B-E746-40CB-96F6-582A37445C68}" dt="2024-12-02T21:23:47.917" v="706"/>
          <ac:picMkLst>
            <pc:docMk/>
            <pc:sldMk cId="3437375165" sldId="265"/>
            <ac:picMk id="52" creationId="{78DC1C7F-FA9C-8166-9BD0-4A92C53ED25D}"/>
          </ac:picMkLst>
        </pc:picChg>
        <pc:picChg chg="add del mod">
          <ac:chgData name="Conroy, Kimberly J." userId="5d0bfce3-9247-4042-8ca7-1ac28a70a8ee" providerId="ADAL" clId="{B2C8689B-E746-40CB-96F6-582A37445C68}" dt="2024-12-02T21:23:51.386" v="708"/>
          <ac:picMkLst>
            <pc:docMk/>
            <pc:sldMk cId="3437375165" sldId="265"/>
            <ac:picMk id="53" creationId="{20853EFD-E46B-2152-E274-80A6585AE9DD}"/>
          </ac:picMkLst>
        </pc:picChg>
        <pc:picChg chg="add del mod ord">
          <ac:chgData name="Conroy, Kimberly J." userId="5d0bfce3-9247-4042-8ca7-1ac28a70a8ee" providerId="ADAL" clId="{B2C8689B-E746-40CB-96F6-582A37445C68}" dt="2024-12-02T21:24:23.350" v="709"/>
          <ac:picMkLst>
            <pc:docMk/>
            <pc:sldMk cId="3437375165" sldId="265"/>
            <ac:picMk id="56" creationId="{74622144-01C3-B48A-E18C-172338192394}"/>
          </ac:picMkLst>
        </pc:picChg>
        <pc:picChg chg="add del mod">
          <ac:chgData name="Conroy, Kimberly J." userId="5d0bfce3-9247-4042-8ca7-1ac28a70a8ee" providerId="ADAL" clId="{B2C8689B-E746-40CB-96F6-582A37445C68}" dt="2024-12-02T21:24:56.331" v="711"/>
          <ac:picMkLst>
            <pc:docMk/>
            <pc:sldMk cId="3437375165" sldId="265"/>
            <ac:picMk id="57" creationId="{A4A7B968-132C-B5A1-C916-C313F91334FD}"/>
          </ac:picMkLst>
        </pc:picChg>
        <pc:picChg chg="add del mod ord">
          <ac:chgData name="Conroy, Kimberly J." userId="5d0bfce3-9247-4042-8ca7-1ac28a70a8ee" providerId="ADAL" clId="{B2C8689B-E746-40CB-96F6-582A37445C68}" dt="2024-12-02T21:25:27.784" v="712"/>
          <ac:picMkLst>
            <pc:docMk/>
            <pc:sldMk cId="3437375165" sldId="265"/>
            <ac:picMk id="61" creationId="{C1C86945-8FEB-16EE-40CF-C0C48A87E3C1}"/>
          </ac:picMkLst>
        </pc:picChg>
        <pc:picChg chg="add del mod">
          <ac:chgData name="Conroy, Kimberly J." userId="5d0bfce3-9247-4042-8ca7-1ac28a70a8ee" providerId="ADAL" clId="{B2C8689B-E746-40CB-96F6-582A37445C68}" dt="2024-12-02T21:26:02.443" v="714"/>
          <ac:picMkLst>
            <pc:docMk/>
            <pc:sldMk cId="3437375165" sldId="265"/>
            <ac:picMk id="62" creationId="{79D2EE63-EB44-1F72-BD14-0803DC7F6872}"/>
          </ac:picMkLst>
        </pc:picChg>
        <pc:picChg chg="add del mod ord">
          <ac:chgData name="Conroy, Kimberly J." userId="5d0bfce3-9247-4042-8ca7-1ac28a70a8ee" providerId="ADAL" clId="{B2C8689B-E746-40CB-96F6-582A37445C68}" dt="2024-12-02T21:26:32.152" v="715"/>
          <ac:picMkLst>
            <pc:docMk/>
            <pc:sldMk cId="3437375165" sldId="265"/>
            <ac:picMk id="66" creationId="{0A11F938-A378-BF75-1B99-943729A7A60F}"/>
          </ac:picMkLst>
        </pc:picChg>
        <pc:picChg chg="add del mod">
          <ac:chgData name="Conroy, Kimberly J." userId="5d0bfce3-9247-4042-8ca7-1ac28a70a8ee" providerId="ADAL" clId="{B2C8689B-E746-40CB-96F6-582A37445C68}" dt="2024-12-02T21:26:44.268" v="717"/>
          <ac:picMkLst>
            <pc:docMk/>
            <pc:sldMk cId="3437375165" sldId="265"/>
            <ac:picMk id="67" creationId="{450689E1-2223-8174-DFC7-7D018E9C19F3}"/>
          </ac:picMkLst>
        </pc:picChg>
        <pc:picChg chg="add del mod ord">
          <ac:chgData name="Conroy, Kimberly J." userId="5d0bfce3-9247-4042-8ca7-1ac28a70a8ee" providerId="ADAL" clId="{B2C8689B-E746-40CB-96F6-582A37445C68}" dt="2024-12-02T21:27:17.373" v="718"/>
          <ac:picMkLst>
            <pc:docMk/>
            <pc:sldMk cId="3437375165" sldId="265"/>
            <ac:picMk id="71" creationId="{B8596C7E-D4B1-5445-447D-81705B4B7879}"/>
          </ac:picMkLst>
        </pc:picChg>
        <pc:picChg chg="add del mod">
          <ac:chgData name="Conroy, Kimberly J." userId="5d0bfce3-9247-4042-8ca7-1ac28a70a8ee" providerId="ADAL" clId="{B2C8689B-E746-40CB-96F6-582A37445C68}" dt="2024-12-02T21:27:52.466" v="720"/>
          <ac:picMkLst>
            <pc:docMk/>
            <pc:sldMk cId="3437375165" sldId="265"/>
            <ac:picMk id="72" creationId="{3A62BC16-C5C0-536A-BA6E-5D99E5919B39}"/>
          </ac:picMkLst>
        </pc:picChg>
        <pc:picChg chg="add del mod ord">
          <ac:chgData name="Conroy, Kimberly J." userId="5d0bfce3-9247-4042-8ca7-1ac28a70a8ee" providerId="ADAL" clId="{B2C8689B-E746-40CB-96F6-582A37445C68}" dt="2024-12-02T21:28:24.261" v="721"/>
          <ac:picMkLst>
            <pc:docMk/>
            <pc:sldMk cId="3437375165" sldId="265"/>
            <ac:picMk id="76" creationId="{9D036237-321D-F432-F323-903B461D0C10}"/>
          </ac:picMkLst>
        </pc:picChg>
        <pc:picChg chg="add del mod">
          <ac:chgData name="Conroy, Kimberly J." userId="5d0bfce3-9247-4042-8ca7-1ac28a70a8ee" providerId="ADAL" clId="{B2C8689B-E746-40CB-96F6-582A37445C68}" dt="2024-12-02T21:29:42.339" v="724"/>
          <ac:picMkLst>
            <pc:docMk/>
            <pc:sldMk cId="3437375165" sldId="265"/>
            <ac:picMk id="77" creationId="{030058CE-E08D-2777-7FC3-70FC970DEFD3}"/>
          </ac:picMkLst>
        </pc:picChg>
        <pc:picChg chg="add del mod ord">
          <ac:chgData name="Conroy, Kimberly J." userId="5d0bfce3-9247-4042-8ca7-1ac28a70a8ee" providerId="ADAL" clId="{B2C8689B-E746-40CB-96F6-582A37445C68}" dt="2024-12-02T21:30:12.588" v="725"/>
          <ac:picMkLst>
            <pc:docMk/>
            <pc:sldMk cId="3437375165" sldId="265"/>
            <ac:picMk id="82" creationId="{089C05A8-5C5A-2359-6867-857C0201CFEC}"/>
          </ac:picMkLst>
        </pc:picChg>
        <pc:picChg chg="add del mod">
          <ac:chgData name="Conroy, Kimberly J." userId="5d0bfce3-9247-4042-8ca7-1ac28a70a8ee" providerId="ADAL" clId="{B2C8689B-E746-40CB-96F6-582A37445C68}" dt="2024-12-02T21:30:27.277" v="727"/>
          <ac:picMkLst>
            <pc:docMk/>
            <pc:sldMk cId="3437375165" sldId="265"/>
            <ac:picMk id="83" creationId="{C62C3F86-F42A-0142-6CF2-8BDED3E24BA6}"/>
          </ac:picMkLst>
        </pc:picChg>
        <pc:picChg chg="add del mod ord">
          <ac:chgData name="Conroy, Kimberly J." userId="5d0bfce3-9247-4042-8ca7-1ac28a70a8ee" providerId="ADAL" clId="{B2C8689B-E746-40CB-96F6-582A37445C68}" dt="2024-12-02T21:30:58.755" v="728"/>
          <ac:picMkLst>
            <pc:docMk/>
            <pc:sldMk cId="3437375165" sldId="265"/>
            <ac:picMk id="87" creationId="{11C879CB-215A-CE68-4AA4-68C5CADDDC5E}"/>
          </ac:picMkLst>
        </pc:picChg>
        <pc:picChg chg="add mod">
          <ac:chgData name="Conroy, Kimberly J." userId="5d0bfce3-9247-4042-8ca7-1ac28a70a8ee" providerId="ADAL" clId="{B2C8689B-E746-40CB-96F6-582A37445C68}" dt="2024-12-02T21:30:58.755" v="728"/>
          <ac:picMkLst>
            <pc:docMk/>
            <pc:sldMk cId="3437375165" sldId="265"/>
            <ac:picMk id="88" creationId="{B7C172F6-1CEE-4A21-29BD-1869CAF61933}"/>
          </ac:picMkLst>
        </pc:picChg>
      </pc:sldChg>
      <pc:sldChg chg="addSp delSp modSp mod modTransition modAnim modNotesTx">
        <pc:chgData name="Conroy, Kimberly J." userId="5d0bfce3-9247-4042-8ca7-1ac28a70a8ee" providerId="ADAL" clId="{B2C8689B-E746-40CB-96F6-582A37445C68}" dt="2024-11-18T20:23:29.235" v="548"/>
        <pc:sldMkLst>
          <pc:docMk/>
          <pc:sldMk cId="1551018953" sldId="266"/>
        </pc:sldMkLst>
        <pc:spChg chg="mod">
          <ac:chgData name="Conroy, Kimberly J." userId="5d0bfce3-9247-4042-8ca7-1ac28a70a8ee" providerId="ADAL" clId="{B2C8689B-E746-40CB-96F6-582A37445C68}" dt="2024-11-18T20:09:56.221" v="512" actId="20577"/>
          <ac:spMkLst>
            <pc:docMk/>
            <pc:sldMk cId="1551018953" sldId="266"/>
            <ac:spMk id="13" creationId="{2F8717F9-9C8F-2EE6-232B-1A888E0B4E88}"/>
          </ac:spMkLst>
        </pc:spChg>
        <pc:picChg chg="add del mod">
          <ac:chgData name="Conroy, Kimberly J." userId="5d0bfce3-9247-4042-8ca7-1ac28a70a8ee" providerId="ADAL" clId="{B2C8689B-E746-40CB-96F6-582A37445C68}" dt="2024-11-18T20:08:00.093" v="502"/>
          <ac:picMkLst>
            <pc:docMk/>
            <pc:sldMk cId="1551018953" sldId="266"/>
            <ac:picMk id="18" creationId="{FF2D67EF-132F-4CBC-0D45-C3D0CF95AAB5}"/>
          </ac:picMkLst>
        </pc:picChg>
        <pc:picChg chg="add del mod ord">
          <ac:chgData name="Conroy, Kimberly J." userId="5d0bfce3-9247-4042-8ca7-1ac28a70a8ee" providerId="ADAL" clId="{B2C8689B-E746-40CB-96F6-582A37445C68}" dt="2024-11-18T20:08:34.868" v="503"/>
          <ac:picMkLst>
            <pc:docMk/>
            <pc:sldMk cId="1551018953" sldId="266"/>
            <ac:picMk id="21" creationId="{2B7067CC-557B-8EEC-B7AF-9D7453AF251D}"/>
          </ac:picMkLst>
        </pc:picChg>
        <pc:picChg chg="add del mod">
          <ac:chgData name="Conroy, Kimberly J." userId="5d0bfce3-9247-4042-8ca7-1ac28a70a8ee" providerId="ADAL" clId="{B2C8689B-E746-40CB-96F6-582A37445C68}" dt="2024-11-18T20:08:38.859" v="505"/>
          <ac:picMkLst>
            <pc:docMk/>
            <pc:sldMk cId="1551018953" sldId="266"/>
            <ac:picMk id="22" creationId="{17C10C12-DDD7-B604-CC89-E61DA582210B}"/>
          </ac:picMkLst>
        </pc:picChg>
        <pc:picChg chg="add del mod ord">
          <ac:chgData name="Conroy, Kimberly J." userId="5d0bfce3-9247-4042-8ca7-1ac28a70a8ee" providerId="ADAL" clId="{B2C8689B-E746-40CB-96F6-582A37445C68}" dt="2024-11-18T20:09:12.130" v="506"/>
          <ac:picMkLst>
            <pc:docMk/>
            <pc:sldMk cId="1551018953" sldId="266"/>
            <ac:picMk id="25" creationId="{1F773978-2CF0-CF2F-EAEC-493E99927DF9}"/>
          </ac:picMkLst>
        </pc:picChg>
        <pc:picChg chg="add del mod">
          <ac:chgData name="Conroy, Kimberly J." userId="5d0bfce3-9247-4042-8ca7-1ac28a70a8ee" providerId="ADAL" clId="{B2C8689B-E746-40CB-96F6-582A37445C68}" dt="2024-11-18T20:10:14.228" v="514"/>
          <ac:picMkLst>
            <pc:docMk/>
            <pc:sldMk cId="1551018953" sldId="266"/>
            <ac:picMk id="26" creationId="{D5F37C41-F8E2-3C5D-02AF-3C02C6281F28}"/>
          </ac:picMkLst>
        </pc:picChg>
        <pc:picChg chg="add del mod ord">
          <ac:chgData name="Conroy, Kimberly J." userId="5d0bfce3-9247-4042-8ca7-1ac28a70a8ee" providerId="ADAL" clId="{B2C8689B-E746-40CB-96F6-582A37445C68}" dt="2024-11-18T20:10:43.352" v="515"/>
          <ac:picMkLst>
            <pc:docMk/>
            <pc:sldMk cId="1551018953" sldId="266"/>
            <ac:picMk id="31" creationId="{17533623-F48A-2BFC-5028-C07FDB0C5659}"/>
          </ac:picMkLst>
        </pc:picChg>
        <pc:picChg chg="add del mod">
          <ac:chgData name="Conroy, Kimberly J." userId="5d0bfce3-9247-4042-8ca7-1ac28a70a8ee" providerId="ADAL" clId="{B2C8689B-E746-40CB-96F6-582A37445C68}" dt="2024-11-18T20:10:46.742" v="517"/>
          <ac:picMkLst>
            <pc:docMk/>
            <pc:sldMk cId="1551018953" sldId="266"/>
            <ac:picMk id="32" creationId="{C5AB15F7-3920-CDA7-36EA-FCE268A63751}"/>
          </ac:picMkLst>
        </pc:picChg>
        <pc:picChg chg="add del mod ord">
          <ac:chgData name="Conroy, Kimberly J." userId="5d0bfce3-9247-4042-8ca7-1ac28a70a8ee" providerId="ADAL" clId="{B2C8689B-E746-40CB-96F6-582A37445C68}" dt="2024-11-18T20:11:16.835" v="518"/>
          <ac:picMkLst>
            <pc:docMk/>
            <pc:sldMk cId="1551018953" sldId="266"/>
            <ac:picMk id="35" creationId="{6BE12CA9-E8B9-05F6-9462-D6DC3E020A42}"/>
          </ac:picMkLst>
        </pc:picChg>
        <pc:picChg chg="add del mod">
          <ac:chgData name="Conroy, Kimberly J." userId="5d0bfce3-9247-4042-8ca7-1ac28a70a8ee" providerId="ADAL" clId="{B2C8689B-E746-40CB-96F6-582A37445C68}" dt="2024-11-18T20:11:47.779" v="520"/>
          <ac:picMkLst>
            <pc:docMk/>
            <pc:sldMk cId="1551018953" sldId="266"/>
            <ac:picMk id="36" creationId="{ED574865-9172-8257-FCB2-45E89C9F1AFB}"/>
          </ac:picMkLst>
        </pc:picChg>
        <pc:picChg chg="add del mod ord">
          <ac:chgData name="Conroy, Kimberly J." userId="5d0bfce3-9247-4042-8ca7-1ac28a70a8ee" providerId="ADAL" clId="{B2C8689B-E746-40CB-96F6-582A37445C68}" dt="2024-11-18T20:12:19.464" v="521"/>
          <ac:picMkLst>
            <pc:docMk/>
            <pc:sldMk cId="1551018953" sldId="266"/>
            <ac:picMk id="40" creationId="{1D097332-BEF8-0F31-C5A5-20E7E5E78303}"/>
          </ac:picMkLst>
        </pc:picChg>
        <pc:picChg chg="add del mod">
          <ac:chgData name="Conroy, Kimberly J." userId="5d0bfce3-9247-4042-8ca7-1ac28a70a8ee" providerId="ADAL" clId="{B2C8689B-E746-40CB-96F6-582A37445C68}" dt="2024-11-18T20:12:45.445" v="523"/>
          <ac:picMkLst>
            <pc:docMk/>
            <pc:sldMk cId="1551018953" sldId="266"/>
            <ac:picMk id="41" creationId="{2EFD788C-5426-3C36-899F-92603F0D9A47}"/>
          </ac:picMkLst>
        </pc:picChg>
        <pc:picChg chg="add del mod ord">
          <ac:chgData name="Conroy, Kimberly J." userId="5d0bfce3-9247-4042-8ca7-1ac28a70a8ee" providerId="ADAL" clId="{B2C8689B-E746-40CB-96F6-582A37445C68}" dt="2024-11-18T20:13:15.942" v="524"/>
          <ac:picMkLst>
            <pc:docMk/>
            <pc:sldMk cId="1551018953" sldId="266"/>
            <ac:picMk id="45" creationId="{1BBA902E-7F7A-9CE5-B31E-E6B53EC491F6}"/>
          </ac:picMkLst>
        </pc:picChg>
        <pc:picChg chg="add del mod">
          <ac:chgData name="Conroy, Kimberly J." userId="5d0bfce3-9247-4042-8ca7-1ac28a70a8ee" providerId="ADAL" clId="{B2C8689B-E746-40CB-96F6-582A37445C68}" dt="2024-11-18T20:13:47.534" v="526"/>
          <ac:picMkLst>
            <pc:docMk/>
            <pc:sldMk cId="1551018953" sldId="266"/>
            <ac:picMk id="46" creationId="{DD1B79D1-C8A6-6307-8F81-021BE971D79F}"/>
          </ac:picMkLst>
        </pc:picChg>
        <pc:picChg chg="add del mod ord">
          <ac:chgData name="Conroy, Kimberly J." userId="5d0bfce3-9247-4042-8ca7-1ac28a70a8ee" providerId="ADAL" clId="{B2C8689B-E746-40CB-96F6-582A37445C68}" dt="2024-11-18T20:14:21.555" v="527"/>
          <ac:picMkLst>
            <pc:docMk/>
            <pc:sldMk cId="1551018953" sldId="266"/>
            <ac:picMk id="50" creationId="{3D4B155D-6AD0-F0D4-8AF3-9AFFA1C148EE}"/>
          </ac:picMkLst>
        </pc:picChg>
        <pc:picChg chg="add del mod">
          <ac:chgData name="Conroy, Kimberly J." userId="5d0bfce3-9247-4042-8ca7-1ac28a70a8ee" providerId="ADAL" clId="{B2C8689B-E746-40CB-96F6-582A37445C68}" dt="2024-11-18T20:14:46.087" v="529"/>
          <ac:picMkLst>
            <pc:docMk/>
            <pc:sldMk cId="1551018953" sldId="266"/>
            <ac:picMk id="51" creationId="{0CB70AB8-08DA-8978-E41E-1D761BCB3C5B}"/>
          </ac:picMkLst>
        </pc:picChg>
        <pc:picChg chg="add del mod ord">
          <ac:chgData name="Conroy, Kimberly J." userId="5d0bfce3-9247-4042-8ca7-1ac28a70a8ee" providerId="ADAL" clId="{B2C8689B-E746-40CB-96F6-582A37445C68}" dt="2024-11-18T20:15:04.090" v="530"/>
          <ac:picMkLst>
            <pc:docMk/>
            <pc:sldMk cId="1551018953" sldId="266"/>
            <ac:picMk id="55" creationId="{1527287F-F5AC-26ED-4DC3-F16D6EF5B0AB}"/>
          </ac:picMkLst>
        </pc:picChg>
        <pc:picChg chg="add del mod">
          <ac:chgData name="Conroy, Kimberly J." userId="5d0bfce3-9247-4042-8ca7-1ac28a70a8ee" providerId="ADAL" clId="{B2C8689B-E746-40CB-96F6-582A37445C68}" dt="2024-11-18T20:15:06.680" v="532"/>
          <ac:picMkLst>
            <pc:docMk/>
            <pc:sldMk cId="1551018953" sldId="266"/>
            <ac:picMk id="56" creationId="{36D03B8F-26DB-B44C-0345-9586ADB64035}"/>
          </ac:picMkLst>
        </pc:picChg>
        <pc:picChg chg="add del mod ord">
          <ac:chgData name="Conroy, Kimberly J." userId="5d0bfce3-9247-4042-8ca7-1ac28a70a8ee" providerId="ADAL" clId="{B2C8689B-E746-40CB-96F6-582A37445C68}" dt="2024-11-18T20:15:41.332" v="533"/>
          <ac:picMkLst>
            <pc:docMk/>
            <pc:sldMk cId="1551018953" sldId="266"/>
            <ac:picMk id="59" creationId="{74CDF7BC-9EBA-EA14-C9D8-8F4A78502D0B}"/>
          </ac:picMkLst>
        </pc:picChg>
        <pc:picChg chg="add del mod">
          <ac:chgData name="Conroy, Kimberly J." userId="5d0bfce3-9247-4042-8ca7-1ac28a70a8ee" providerId="ADAL" clId="{B2C8689B-E746-40CB-96F6-582A37445C68}" dt="2024-11-18T20:16:16.831" v="535"/>
          <ac:picMkLst>
            <pc:docMk/>
            <pc:sldMk cId="1551018953" sldId="266"/>
            <ac:picMk id="60" creationId="{7EA23740-0490-4B23-ED6A-AD3A556CF87E}"/>
          </ac:picMkLst>
        </pc:picChg>
        <pc:picChg chg="add del mod ord">
          <ac:chgData name="Conroy, Kimberly J." userId="5d0bfce3-9247-4042-8ca7-1ac28a70a8ee" providerId="ADAL" clId="{B2C8689B-E746-40CB-96F6-582A37445C68}" dt="2024-11-18T20:16:49.138" v="536"/>
          <ac:picMkLst>
            <pc:docMk/>
            <pc:sldMk cId="1551018953" sldId="266"/>
            <ac:picMk id="64" creationId="{75AC57CC-F0CF-DA3B-0016-343435CF6E5B}"/>
          </ac:picMkLst>
        </pc:picChg>
        <pc:picChg chg="add del mod">
          <ac:chgData name="Conroy, Kimberly J." userId="5d0bfce3-9247-4042-8ca7-1ac28a70a8ee" providerId="ADAL" clId="{B2C8689B-E746-40CB-96F6-582A37445C68}" dt="2024-11-18T20:16:52.739" v="538"/>
          <ac:picMkLst>
            <pc:docMk/>
            <pc:sldMk cId="1551018953" sldId="266"/>
            <ac:picMk id="65" creationId="{EFB9C5AD-FEFB-21F6-A6CC-BE4E4F0F66F3}"/>
          </ac:picMkLst>
        </pc:picChg>
        <pc:picChg chg="add del mod ord">
          <ac:chgData name="Conroy, Kimberly J." userId="5d0bfce3-9247-4042-8ca7-1ac28a70a8ee" providerId="ADAL" clId="{B2C8689B-E746-40CB-96F6-582A37445C68}" dt="2024-11-18T20:17:27.093" v="539"/>
          <ac:picMkLst>
            <pc:docMk/>
            <pc:sldMk cId="1551018953" sldId="266"/>
            <ac:picMk id="68" creationId="{85D30331-C105-FCD1-A83B-190BBA0DF50B}"/>
          </ac:picMkLst>
        </pc:picChg>
        <pc:picChg chg="add del mod">
          <ac:chgData name="Conroy, Kimberly J." userId="5d0bfce3-9247-4042-8ca7-1ac28a70a8ee" providerId="ADAL" clId="{B2C8689B-E746-40CB-96F6-582A37445C68}" dt="2024-11-18T20:18:16.372" v="540"/>
          <ac:picMkLst>
            <pc:docMk/>
            <pc:sldMk cId="1551018953" sldId="266"/>
            <ac:picMk id="69" creationId="{BFB0B7EF-A0E6-A838-240B-80017FC018B2}"/>
          </ac:picMkLst>
        </pc:picChg>
        <pc:picChg chg="add del mod">
          <ac:chgData name="Conroy, Kimberly J." userId="5d0bfce3-9247-4042-8ca7-1ac28a70a8ee" providerId="ADAL" clId="{B2C8689B-E746-40CB-96F6-582A37445C68}" dt="2024-11-18T20:22:57.214" v="547"/>
          <ac:picMkLst>
            <pc:docMk/>
            <pc:sldMk cId="1551018953" sldId="266"/>
            <ac:picMk id="78" creationId="{30F5D76C-9786-AAB1-739F-B6A0A67D3A59}"/>
          </ac:picMkLst>
        </pc:picChg>
        <pc:picChg chg="add del mod ord">
          <ac:chgData name="Conroy, Kimberly J." userId="5d0bfce3-9247-4042-8ca7-1ac28a70a8ee" providerId="ADAL" clId="{B2C8689B-E746-40CB-96F6-582A37445C68}" dt="2024-11-18T20:23:29.235" v="548"/>
          <ac:picMkLst>
            <pc:docMk/>
            <pc:sldMk cId="1551018953" sldId="266"/>
            <ac:picMk id="84" creationId="{2403681A-9581-4FD1-8071-5D94FBE71EC9}"/>
          </ac:picMkLst>
        </pc:picChg>
        <pc:picChg chg="add mod">
          <ac:chgData name="Conroy, Kimberly J." userId="5d0bfce3-9247-4042-8ca7-1ac28a70a8ee" providerId="ADAL" clId="{B2C8689B-E746-40CB-96F6-582A37445C68}" dt="2024-11-18T20:23:29.235" v="548"/>
          <ac:picMkLst>
            <pc:docMk/>
            <pc:sldMk cId="1551018953" sldId="266"/>
            <ac:picMk id="85" creationId="{D4BB020D-7955-D5BE-B59B-6165C65EF9A8}"/>
          </ac:picMkLst>
        </pc:picChg>
      </pc:sldChg>
      <pc:sldChg chg="modTransition modNotesTx">
        <pc:chgData name="Conroy, Kimberly J." userId="5d0bfce3-9247-4042-8ca7-1ac28a70a8ee" providerId="ADAL" clId="{B2C8689B-E746-40CB-96F6-582A37445C68}" dt="2024-11-18T20:18:16.372" v="540"/>
        <pc:sldMkLst>
          <pc:docMk/>
          <pc:sldMk cId="1866389066" sldId="267"/>
        </pc:sldMkLst>
      </pc:sldChg>
      <pc:sldChg chg="modTransition modNotesTx">
        <pc:chgData name="Conroy, Kimberly J." userId="5d0bfce3-9247-4042-8ca7-1ac28a70a8ee" providerId="ADAL" clId="{B2C8689B-E746-40CB-96F6-582A37445C68}" dt="2024-11-18T20:18:16.372" v="540"/>
        <pc:sldMkLst>
          <pc:docMk/>
          <pc:sldMk cId="3322574723" sldId="268"/>
        </pc:sldMkLst>
      </pc:sldChg>
      <pc:sldChg chg="addSp delSp modSp mod modTransition delAnim modAnim modNotesTx">
        <pc:chgData name="Conroy, Kimberly J." userId="5d0bfce3-9247-4042-8ca7-1ac28a70a8ee" providerId="ADAL" clId="{B2C8689B-E746-40CB-96F6-582A37445C68}" dt="2024-11-18T20:35:37.118" v="568"/>
        <pc:sldMkLst>
          <pc:docMk/>
          <pc:sldMk cId="3803569422" sldId="269"/>
        </pc:sldMkLst>
        <pc:picChg chg="del">
          <ac:chgData name="Conroy, Kimberly J." userId="5d0bfce3-9247-4042-8ca7-1ac28a70a8ee" providerId="ADAL" clId="{B2C8689B-E746-40CB-96F6-582A37445C68}" dt="2024-11-18T20:33:42.766" v="563" actId="478"/>
          <ac:picMkLst>
            <pc:docMk/>
            <pc:sldMk cId="3803569422" sldId="269"/>
            <ac:picMk id="4" creationId="{16022653-9AD7-0577-1E14-D5ED0414FFB4}"/>
          </ac:picMkLst>
        </pc:picChg>
        <pc:picChg chg="add del mod">
          <ac:chgData name="Conroy, Kimberly J." userId="5d0bfce3-9247-4042-8ca7-1ac28a70a8ee" providerId="ADAL" clId="{B2C8689B-E746-40CB-96F6-582A37445C68}" dt="2024-11-18T20:26:28.949" v="551"/>
          <ac:picMkLst>
            <pc:docMk/>
            <pc:sldMk cId="3803569422" sldId="269"/>
            <ac:picMk id="5" creationId="{112681EB-481A-AB50-7891-F07617813B58}"/>
          </ac:picMkLst>
        </pc:picChg>
        <pc:picChg chg="add del mod ord">
          <ac:chgData name="Conroy, Kimberly J." userId="5d0bfce3-9247-4042-8ca7-1ac28a70a8ee" providerId="ADAL" clId="{B2C8689B-E746-40CB-96F6-582A37445C68}" dt="2024-11-18T20:27:17.163" v="552"/>
          <ac:picMkLst>
            <pc:docMk/>
            <pc:sldMk cId="3803569422" sldId="269"/>
            <ac:picMk id="17" creationId="{71998C91-4866-490B-5716-0B4F08FB2680}"/>
          </ac:picMkLst>
        </pc:picChg>
        <pc:picChg chg="add del mod">
          <ac:chgData name="Conroy, Kimberly J." userId="5d0bfce3-9247-4042-8ca7-1ac28a70a8ee" providerId="ADAL" clId="{B2C8689B-E746-40CB-96F6-582A37445C68}" dt="2024-11-18T20:27:33.768" v="554"/>
          <ac:picMkLst>
            <pc:docMk/>
            <pc:sldMk cId="3803569422" sldId="269"/>
            <ac:picMk id="19" creationId="{E9A3A08E-6D82-D18A-0946-D4F201CB0050}"/>
          </ac:picMkLst>
        </pc:picChg>
        <pc:picChg chg="add del mod ord">
          <ac:chgData name="Conroy, Kimberly J." userId="5d0bfce3-9247-4042-8ca7-1ac28a70a8ee" providerId="ADAL" clId="{B2C8689B-E746-40CB-96F6-582A37445C68}" dt="2024-11-18T20:28:03.179" v="555"/>
          <ac:picMkLst>
            <pc:docMk/>
            <pc:sldMk cId="3803569422" sldId="269"/>
            <ac:picMk id="25" creationId="{B5706472-E606-07C8-6B8B-165A93B3EFA5}"/>
          </ac:picMkLst>
        </pc:picChg>
        <pc:picChg chg="add del mod">
          <ac:chgData name="Conroy, Kimberly J." userId="5d0bfce3-9247-4042-8ca7-1ac28a70a8ee" providerId="ADAL" clId="{B2C8689B-E746-40CB-96F6-582A37445C68}" dt="2024-11-18T20:33:38.693" v="562" actId="478"/>
          <ac:picMkLst>
            <pc:docMk/>
            <pc:sldMk cId="3803569422" sldId="269"/>
            <ac:picMk id="26" creationId="{DAD6DBC3-7C96-EC1E-2ACE-1AB31077E5D7}"/>
          </ac:picMkLst>
        </pc:picChg>
        <pc:picChg chg="add del mod">
          <ac:chgData name="Conroy, Kimberly J." userId="5d0bfce3-9247-4042-8ca7-1ac28a70a8ee" providerId="ADAL" clId="{B2C8689B-E746-40CB-96F6-582A37445C68}" dt="2024-11-18T20:35:06.169" v="567"/>
          <ac:picMkLst>
            <pc:docMk/>
            <pc:sldMk cId="3803569422" sldId="269"/>
            <ac:picMk id="34" creationId="{B562E984-6F2A-1DF6-A348-422F8F9209EC}"/>
          </ac:picMkLst>
        </pc:picChg>
        <pc:picChg chg="add del mod ord">
          <ac:chgData name="Conroy, Kimberly J." userId="5d0bfce3-9247-4042-8ca7-1ac28a70a8ee" providerId="ADAL" clId="{B2C8689B-E746-40CB-96F6-582A37445C68}" dt="2024-11-18T20:35:37.118" v="568"/>
          <ac:picMkLst>
            <pc:docMk/>
            <pc:sldMk cId="3803569422" sldId="269"/>
            <ac:picMk id="39" creationId="{F214A9E9-2A13-9922-6B1F-263819762BDA}"/>
          </ac:picMkLst>
        </pc:picChg>
        <pc:picChg chg="add mod">
          <ac:chgData name="Conroy, Kimberly J." userId="5d0bfce3-9247-4042-8ca7-1ac28a70a8ee" providerId="ADAL" clId="{B2C8689B-E746-40CB-96F6-582A37445C68}" dt="2024-11-18T20:35:37.118" v="568"/>
          <ac:picMkLst>
            <pc:docMk/>
            <pc:sldMk cId="3803569422" sldId="269"/>
            <ac:picMk id="40" creationId="{E04C8496-3F3E-56BD-D5A4-4D51ED679E5D}"/>
          </ac:picMkLst>
        </pc:picChg>
      </pc:sldChg>
      <pc:sldChg chg="addSp delSp modSp mod modTransition delAnim modAnim modNotesTx">
        <pc:chgData name="Conroy, Kimberly J." userId="5d0bfce3-9247-4042-8ca7-1ac28a70a8ee" providerId="ADAL" clId="{B2C8689B-E746-40CB-96F6-582A37445C68}" dt="2024-11-18T20:37:46.188" v="575" actId="20577"/>
        <pc:sldMkLst>
          <pc:docMk/>
          <pc:sldMk cId="1754383278" sldId="270"/>
        </pc:sldMkLst>
        <pc:spChg chg="mod">
          <ac:chgData name="Conroy, Kimberly J." userId="5d0bfce3-9247-4042-8ca7-1ac28a70a8ee" providerId="ADAL" clId="{B2C8689B-E746-40CB-96F6-582A37445C68}" dt="2024-11-06T23:09:08.928" v="60" actId="20577"/>
          <ac:spMkLst>
            <pc:docMk/>
            <pc:sldMk cId="1754383278" sldId="270"/>
            <ac:spMk id="6" creationId="{60EF276B-392D-10E8-A6C1-5DB1AB034EB9}"/>
          </ac:spMkLst>
        </pc:spChg>
        <pc:spChg chg="mod">
          <ac:chgData name="Conroy, Kimberly J." userId="5d0bfce3-9247-4042-8ca7-1ac28a70a8ee" providerId="ADAL" clId="{B2C8689B-E746-40CB-96F6-582A37445C68}" dt="2024-11-18T20:37:46.188" v="575" actId="20577"/>
          <ac:spMkLst>
            <pc:docMk/>
            <pc:sldMk cId="1754383278" sldId="270"/>
            <ac:spMk id="15" creationId="{031F26FB-90ED-8F2D-CFE9-A1B9CD7E18DA}"/>
          </ac:spMkLst>
        </pc:spChg>
        <pc:picChg chg="add del mod">
          <ac:chgData name="Conroy, Kimberly J." userId="5d0bfce3-9247-4042-8ca7-1ac28a70a8ee" providerId="ADAL" clId="{B2C8689B-E746-40CB-96F6-582A37445C68}" dt="2024-11-18T20:36:24.731" v="569" actId="478"/>
          <ac:picMkLst>
            <pc:docMk/>
            <pc:sldMk cId="1754383278" sldId="270"/>
            <ac:picMk id="2" creationId="{B32CB05A-B985-59AC-6FE8-1A382605A805}"/>
          </ac:picMkLst>
        </pc:picChg>
        <pc:picChg chg="add mod">
          <ac:chgData name="Conroy, Kimberly J." userId="5d0bfce3-9247-4042-8ca7-1ac28a70a8ee" providerId="ADAL" clId="{B2C8689B-E746-40CB-96F6-582A37445C68}" dt="2024-11-18T20:37:04.937" v="570"/>
          <ac:picMkLst>
            <pc:docMk/>
            <pc:sldMk cId="1754383278" sldId="270"/>
            <ac:picMk id="25" creationId="{61273FA2-D2F5-0059-7FC6-FD035DA07ADC}"/>
          </ac:picMkLst>
        </pc:picChg>
      </pc:sldChg>
      <pc:sldChg chg="addSp delSp modSp mod modTransition delAnim modAnim modNotesTx">
        <pc:chgData name="Conroy, Kimberly J." userId="5d0bfce3-9247-4042-8ca7-1ac28a70a8ee" providerId="ADAL" clId="{B2C8689B-E746-40CB-96F6-582A37445C68}" dt="2024-12-02T19:20:00.489" v="584"/>
        <pc:sldMkLst>
          <pc:docMk/>
          <pc:sldMk cId="1256241319" sldId="271"/>
        </pc:sldMkLst>
        <pc:spChg chg="mod">
          <ac:chgData name="Conroy, Kimberly J." userId="5d0bfce3-9247-4042-8ca7-1ac28a70a8ee" providerId="ADAL" clId="{B2C8689B-E746-40CB-96F6-582A37445C68}" dt="2024-11-06T23:09:23.584" v="62"/>
          <ac:spMkLst>
            <pc:docMk/>
            <pc:sldMk cId="1256241319" sldId="271"/>
            <ac:spMk id="6" creationId="{60EF276B-392D-10E8-A6C1-5DB1AB034EB9}"/>
          </ac:spMkLst>
        </pc:spChg>
        <pc:picChg chg="add del mod">
          <ac:chgData name="Conroy, Kimberly J." userId="5d0bfce3-9247-4042-8ca7-1ac28a70a8ee" providerId="ADAL" clId="{B2C8689B-E746-40CB-96F6-582A37445C68}" dt="2024-11-18T20:38:52.017" v="577" actId="478"/>
          <ac:picMkLst>
            <pc:docMk/>
            <pc:sldMk cId="1256241319" sldId="271"/>
            <ac:picMk id="2" creationId="{A04D9B19-D3FB-1B3C-5E8B-16324AC6549A}"/>
          </ac:picMkLst>
        </pc:picChg>
        <pc:picChg chg="add mod">
          <ac:chgData name="Conroy, Kimberly J." userId="5d0bfce3-9247-4042-8ca7-1ac28a70a8ee" providerId="ADAL" clId="{B2C8689B-E746-40CB-96F6-582A37445C68}" dt="2024-12-02T19:20:00.489" v="584"/>
          <ac:picMkLst>
            <pc:docMk/>
            <pc:sldMk cId="1256241319" sldId="271"/>
            <ac:picMk id="7" creationId="{CDDA2794-90FF-B81C-9D29-A93421FB0ECE}"/>
          </ac:picMkLst>
        </pc:picChg>
      </pc:sldChg>
      <pc:sldChg chg="addSp delSp modSp mod modTransition delAnim modAnim modNotesTx">
        <pc:chgData name="Conroy, Kimberly J." userId="5d0bfce3-9247-4042-8ca7-1ac28a70a8ee" providerId="ADAL" clId="{B2C8689B-E746-40CB-96F6-582A37445C68}" dt="2024-12-02T20:16:27.784" v="678"/>
        <pc:sldMkLst>
          <pc:docMk/>
          <pc:sldMk cId="3956288400" sldId="272"/>
        </pc:sldMkLst>
        <pc:spChg chg="mod">
          <ac:chgData name="Conroy, Kimberly J." userId="5d0bfce3-9247-4042-8ca7-1ac28a70a8ee" providerId="ADAL" clId="{B2C8689B-E746-40CB-96F6-582A37445C68}" dt="2024-11-07T12:49:47.842" v="248" actId="1035"/>
          <ac:spMkLst>
            <pc:docMk/>
            <pc:sldMk cId="3956288400" sldId="272"/>
            <ac:spMk id="9" creationId="{125DE971-0373-862C-0480-F13F50F558B2}"/>
          </ac:spMkLst>
        </pc:spChg>
        <pc:spChg chg="mod ord">
          <ac:chgData name="Conroy, Kimberly J." userId="5d0bfce3-9247-4042-8ca7-1ac28a70a8ee" providerId="ADAL" clId="{B2C8689B-E746-40CB-96F6-582A37445C68}" dt="2024-11-07T19:29:39.912" v="331" actId="1037"/>
          <ac:spMkLst>
            <pc:docMk/>
            <pc:sldMk cId="3956288400" sldId="272"/>
            <ac:spMk id="19" creationId="{E8F67E16-C69A-E8EA-2E8D-B5ADB93B4956}"/>
          </ac:spMkLst>
        </pc:spChg>
        <pc:spChg chg="mod ord">
          <ac:chgData name="Conroy, Kimberly J." userId="5d0bfce3-9247-4042-8ca7-1ac28a70a8ee" providerId="ADAL" clId="{B2C8689B-E746-40CB-96F6-582A37445C68}" dt="2024-11-07T19:29:34.628" v="317" actId="1037"/>
          <ac:spMkLst>
            <pc:docMk/>
            <pc:sldMk cId="3956288400" sldId="272"/>
            <ac:spMk id="20" creationId="{A0CCDE33-C173-B45F-246F-9B5985BB47E5}"/>
          </ac:spMkLst>
        </pc:spChg>
        <pc:picChg chg="add del mod">
          <ac:chgData name="Conroy, Kimberly J." userId="5d0bfce3-9247-4042-8ca7-1ac28a70a8ee" providerId="ADAL" clId="{B2C8689B-E746-40CB-96F6-582A37445C68}" dt="2024-11-18T20:38:58.701" v="578" actId="478"/>
          <ac:picMkLst>
            <pc:docMk/>
            <pc:sldMk cId="3956288400" sldId="272"/>
            <ac:picMk id="2" creationId="{51E519C3-F0C1-06EB-E320-37030D90D940}"/>
          </ac:picMkLst>
        </pc:picChg>
        <pc:picChg chg="del">
          <ac:chgData name="Conroy, Kimberly J." userId="5d0bfce3-9247-4042-8ca7-1ac28a70a8ee" providerId="ADAL" clId="{B2C8689B-E746-40CB-96F6-582A37445C68}" dt="2024-11-06T23:27:02.983" v="66" actId="478"/>
          <ac:picMkLst>
            <pc:docMk/>
            <pc:sldMk cId="3956288400" sldId="272"/>
            <ac:picMk id="4" creationId="{3EC74F61-20D1-3504-5E6C-2361000DF42F}"/>
          </ac:picMkLst>
        </pc:picChg>
        <pc:picChg chg="add mod ord">
          <ac:chgData name="Conroy, Kimberly J." userId="5d0bfce3-9247-4042-8ca7-1ac28a70a8ee" providerId="ADAL" clId="{B2C8689B-E746-40CB-96F6-582A37445C68}" dt="2024-11-07T19:29:22.407" v="292" actId="1076"/>
          <ac:picMkLst>
            <pc:docMk/>
            <pc:sldMk cId="3956288400" sldId="272"/>
            <ac:picMk id="8" creationId="{E405649B-DAF5-EE2A-9FA3-53756BA66FE6}"/>
          </ac:picMkLst>
        </pc:picChg>
        <pc:picChg chg="add del mod">
          <ac:chgData name="Conroy, Kimberly J." userId="5d0bfce3-9247-4042-8ca7-1ac28a70a8ee" providerId="ADAL" clId="{B2C8689B-E746-40CB-96F6-582A37445C68}" dt="2024-12-02T19:32:15.746" v="607"/>
          <ac:picMkLst>
            <pc:docMk/>
            <pc:sldMk cId="3956288400" sldId="272"/>
            <ac:picMk id="18" creationId="{85BE1D51-D6F2-58FA-64AA-3B1BC6FAAB70}"/>
          </ac:picMkLst>
        </pc:picChg>
        <pc:picChg chg="add del mod ord">
          <ac:chgData name="Conroy, Kimberly J." userId="5d0bfce3-9247-4042-8ca7-1ac28a70a8ee" providerId="ADAL" clId="{B2C8689B-E746-40CB-96F6-582A37445C68}" dt="2024-12-02T19:32:36.440" v="608"/>
          <ac:picMkLst>
            <pc:docMk/>
            <pc:sldMk cId="3956288400" sldId="272"/>
            <ac:picMk id="24" creationId="{7E34BABB-A3C0-4338-D857-FBB80C125302}"/>
          </ac:picMkLst>
        </pc:picChg>
        <pc:picChg chg="add del mod">
          <ac:chgData name="Conroy, Kimberly J." userId="5d0bfce3-9247-4042-8ca7-1ac28a70a8ee" providerId="ADAL" clId="{B2C8689B-E746-40CB-96F6-582A37445C68}" dt="2024-12-02T19:32:39.868" v="610"/>
          <ac:picMkLst>
            <pc:docMk/>
            <pc:sldMk cId="3956288400" sldId="272"/>
            <ac:picMk id="25" creationId="{09D0999C-8C93-9EE9-CBAA-87B6E7FAE3AD}"/>
          </ac:picMkLst>
        </pc:picChg>
        <pc:picChg chg="add del mod ord">
          <ac:chgData name="Conroy, Kimberly J." userId="5d0bfce3-9247-4042-8ca7-1ac28a70a8ee" providerId="ADAL" clId="{B2C8689B-E746-40CB-96F6-582A37445C68}" dt="2024-12-02T19:33:30.397" v="611"/>
          <ac:picMkLst>
            <pc:docMk/>
            <pc:sldMk cId="3956288400" sldId="272"/>
            <ac:picMk id="28" creationId="{CF0EB94E-A2C0-A985-46DF-D9E29CDF276F}"/>
          </ac:picMkLst>
        </pc:picChg>
        <pc:picChg chg="add del mod">
          <ac:chgData name="Conroy, Kimberly J." userId="5d0bfce3-9247-4042-8ca7-1ac28a70a8ee" providerId="ADAL" clId="{B2C8689B-E746-40CB-96F6-582A37445C68}" dt="2024-12-02T19:33:43.161" v="613"/>
          <ac:picMkLst>
            <pc:docMk/>
            <pc:sldMk cId="3956288400" sldId="272"/>
            <ac:picMk id="29" creationId="{0CF1A8CF-D03C-EDC1-F8C3-B07244A72B3F}"/>
          </ac:picMkLst>
        </pc:picChg>
        <pc:picChg chg="add del mod ord">
          <ac:chgData name="Conroy, Kimberly J." userId="5d0bfce3-9247-4042-8ca7-1ac28a70a8ee" providerId="ADAL" clId="{B2C8689B-E746-40CB-96F6-582A37445C68}" dt="2024-12-02T19:34:33.492" v="614"/>
          <ac:picMkLst>
            <pc:docMk/>
            <pc:sldMk cId="3956288400" sldId="272"/>
            <ac:picMk id="33" creationId="{3C98FD98-6522-29ED-B773-2B8FD086F794}"/>
          </ac:picMkLst>
        </pc:picChg>
        <pc:picChg chg="add del mod">
          <ac:chgData name="Conroy, Kimberly J." userId="5d0bfce3-9247-4042-8ca7-1ac28a70a8ee" providerId="ADAL" clId="{B2C8689B-E746-40CB-96F6-582A37445C68}" dt="2024-12-02T19:34:59.566" v="616"/>
          <ac:picMkLst>
            <pc:docMk/>
            <pc:sldMk cId="3956288400" sldId="272"/>
            <ac:picMk id="34" creationId="{D4192838-8977-3331-929D-55B6173E1590}"/>
          </ac:picMkLst>
        </pc:picChg>
        <pc:picChg chg="add del mod ord">
          <ac:chgData name="Conroy, Kimberly J." userId="5d0bfce3-9247-4042-8ca7-1ac28a70a8ee" providerId="ADAL" clId="{B2C8689B-E746-40CB-96F6-582A37445C68}" dt="2024-12-02T19:35:24.961" v="617"/>
          <ac:picMkLst>
            <pc:docMk/>
            <pc:sldMk cId="3956288400" sldId="272"/>
            <ac:picMk id="38" creationId="{65BB337B-ECA4-64B1-75D7-379C46E0E3C9}"/>
          </ac:picMkLst>
        </pc:picChg>
        <pc:picChg chg="add del mod">
          <ac:chgData name="Conroy, Kimberly J." userId="5d0bfce3-9247-4042-8ca7-1ac28a70a8ee" providerId="ADAL" clId="{B2C8689B-E746-40CB-96F6-582A37445C68}" dt="2024-12-02T19:35:28.027" v="619"/>
          <ac:picMkLst>
            <pc:docMk/>
            <pc:sldMk cId="3956288400" sldId="272"/>
            <ac:picMk id="39" creationId="{5B90DB48-E425-F2E0-691E-DCCBE6C38FF0}"/>
          </ac:picMkLst>
        </pc:picChg>
        <pc:picChg chg="add del mod ord">
          <ac:chgData name="Conroy, Kimberly J." userId="5d0bfce3-9247-4042-8ca7-1ac28a70a8ee" providerId="ADAL" clId="{B2C8689B-E746-40CB-96F6-582A37445C68}" dt="2024-12-02T19:35:37.358" v="620"/>
          <ac:picMkLst>
            <pc:docMk/>
            <pc:sldMk cId="3956288400" sldId="272"/>
            <ac:picMk id="42" creationId="{A30B4B17-3DE3-E705-2136-AADA90261620}"/>
          </ac:picMkLst>
        </pc:picChg>
        <pc:picChg chg="add del mod">
          <ac:chgData name="Conroy, Kimberly J." userId="5d0bfce3-9247-4042-8ca7-1ac28a70a8ee" providerId="ADAL" clId="{B2C8689B-E746-40CB-96F6-582A37445C68}" dt="2024-12-02T19:35:45.798" v="622"/>
          <ac:picMkLst>
            <pc:docMk/>
            <pc:sldMk cId="3956288400" sldId="272"/>
            <ac:picMk id="43" creationId="{A9B44ECD-F244-583D-0E37-CB84E5C30556}"/>
          </ac:picMkLst>
        </pc:picChg>
        <pc:picChg chg="add del mod ord">
          <ac:chgData name="Conroy, Kimberly J." userId="5d0bfce3-9247-4042-8ca7-1ac28a70a8ee" providerId="ADAL" clId="{B2C8689B-E746-40CB-96F6-582A37445C68}" dt="2024-12-02T19:36:17.154" v="623"/>
          <ac:picMkLst>
            <pc:docMk/>
            <pc:sldMk cId="3956288400" sldId="272"/>
            <ac:picMk id="46" creationId="{37C01E43-691B-D817-0BF3-0648CE56277D}"/>
          </ac:picMkLst>
        </pc:picChg>
        <pc:picChg chg="add del mod">
          <ac:chgData name="Conroy, Kimberly J." userId="5d0bfce3-9247-4042-8ca7-1ac28a70a8ee" providerId="ADAL" clId="{B2C8689B-E746-40CB-96F6-582A37445C68}" dt="2024-12-02T19:36:20.613" v="625"/>
          <ac:picMkLst>
            <pc:docMk/>
            <pc:sldMk cId="3956288400" sldId="272"/>
            <ac:picMk id="47" creationId="{41A89E42-273A-788A-AEA0-E2B1E7BECFBE}"/>
          </ac:picMkLst>
        </pc:picChg>
        <pc:picChg chg="add del mod ord">
          <ac:chgData name="Conroy, Kimberly J." userId="5d0bfce3-9247-4042-8ca7-1ac28a70a8ee" providerId="ADAL" clId="{B2C8689B-E746-40CB-96F6-582A37445C68}" dt="2024-12-02T19:37:13.914" v="626"/>
          <ac:picMkLst>
            <pc:docMk/>
            <pc:sldMk cId="3956288400" sldId="272"/>
            <ac:picMk id="50" creationId="{B98A5B61-3DB4-7B56-F121-3525B63F052F}"/>
          </ac:picMkLst>
        </pc:picChg>
        <pc:picChg chg="add del mod">
          <ac:chgData name="Conroy, Kimberly J." userId="5d0bfce3-9247-4042-8ca7-1ac28a70a8ee" providerId="ADAL" clId="{B2C8689B-E746-40CB-96F6-582A37445C68}" dt="2024-12-02T19:38:07.080" v="628"/>
          <ac:picMkLst>
            <pc:docMk/>
            <pc:sldMk cId="3956288400" sldId="272"/>
            <ac:picMk id="51" creationId="{373D2FD7-BA40-E75C-D4E3-E9EC94EA6B1A}"/>
          </ac:picMkLst>
        </pc:picChg>
        <pc:picChg chg="add del mod ord">
          <ac:chgData name="Conroy, Kimberly J." userId="5d0bfce3-9247-4042-8ca7-1ac28a70a8ee" providerId="ADAL" clId="{B2C8689B-E746-40CB-96F6-582A37445C68}" dt="2024-12-02T19:38:59.623" v="629"/>
          <ac:picMkLst>
            <pc:docMk/>
            <pc:sldMk cId="3956288400" sldId="272"/>
            <ac:picMk id="55" creationId="{2DF60657-3476-848B-789A-2922B2476764}"/>
          </ac:picMkLst>
        </pc:picChg>
        <pc:picChg chg="add del mod">
          <ac:chgData name="Conroy, Kimberly J." userId="5d0bfce3-9247-4042-8ca7-1ac28a70a8ee" providerId="ADAL" clId="{B2C8689B-E746-40CB-96F6-582A37445C68}" dt="2024-12-02T19:39:32.519" v="631"/>
          <ac:picMkLst>
            <pc:docMk/>
            <pc:sldMk cId="3956288400" sldId="272"/>
            <ac:picMk id="56" creationId="{9D159918-8E79-D423-2982-C3549C2ABB58}"/>
          </ac:picMkLst>
        </pc:picChg>
        <pc:picChg chg="add del mod ord">
          <ac:chgData name="Conroy, Kimberly J." userId="5d0bfce3-9247-4042-8ca7-1ac28a70a8ee" providerId="ADAL" clId="{B2C8689B-E746-40CB-96F6-582A37445C68}" dt="2024-12-02T19:40:29.521" v="632"/>
          <ac:picMkLst>
            <pc:docMk/>
            <pc:sldMk cId="3956288400" sldId="272"/>
            <ac:picMk id="60" creationId="{9B29392E-4166-632F-3DC4-36F3DD4616A7}"/>
          </ac:picMkLst>
        </pc:picChg>
        <pc:picChg chg="add del mod">
          <ac:chgData name="Conroy, Kimberly J." userId="5d0bfce3-9247-4042-8ca7-1ac28a70a8ee" providerId="ADAL" clId="{B2C8689B-E746-40CB-96F6-582A37445C68}" dt="2024-12-02T19:41:30.538" v="634"/>
          <ac:picMkLst>
            <pc:docMk/>
            <pc:sldMk cId="3956288400" sldId="272"/>
            <ac:picMk id="61" creationId="{AE340863-7AF5-32E2-44D0-BA3D2B7456C7}"/>
          </ac:picMkLst>
        </pc:picChg>
        <pc:picChg chg="add del mod ord">
          <ac:chgData name="Conroy, Kimberly J." userId="5d0bfce3-9247-4042-8ca7-1ac28a70a8ee" providerId="ADAL" clId="{B2C8689B-E746-40CB-96F6-582A37445C68}" dt="2024-12-02T19:42:27.539" v="635"/>
          <ac:picMkLst>
            <pc:docMk/>
            <pc:sldMk cId="3956288400" sldId="272"/>
            <ac:picMk id="65" creationId="{4E0F21DF-5BB4-CC75-5D4F-9F80D4D7A6EC}"/>
          </ac:picMkLst>
        </pc:picChg>
        <pc:picChg chg="add del mod">
          <ac:chgData name="Conroy, Kimberly J." userId="5d0bfce3-9247-4042-8ca7-1ac28a70a8ee" providerId="ADAL" clId="{B2C8689B-E746-40CB-96F6-582A37445C68}" dt="2024-12-02T19:43:07.798" v="637"/>
          <ac:picMkLst>
            <pc:docMk/>
            <pc:sldMk cId="3956288400" sldId="272"/>
            <ac:picMk id="66" creationId="{5ABFA421-3108-D5B5-DDD5-FDDD0EFABAD3}"/>
          </ac:picMkLst>
        </pc:picChg>
        <pc:picChg chg="add del mod ord">
          <ac:chgData name="Conroy, Kimberly J." userId="5d0bfce3-9247-4042-8ca7-1ac28a70a8ee" providerId="ADAL" clId="{B2C8689B-E746-40CB-96F6-582A37445C68}" dt="2024-12-02T19:43:58.880" v="638"/>
          <ac:picMkLst>
            <pc:docMk/>
            <pc:sldMk cId="3956288400" sldId="272"/>
            <ac:picMk id="70" creationId="{181B5393-76EF-C437-8CB7-73F00434C8BE}"/>
          </ac:picMkLst>
        </pc:picChg>
        <pc:picChg chg="add del mod">
          <ac:chgData name="Conroy, Kimberly J." userId="5d0bfce3-9247-4042-8ca7-1ac28a70a8ee" providerId="ADAL" clId="{B2C8689B-E746-40CB-96F6-582A37445C68}" dt="2024-12-02T19:44:58.612" v="640"/>
          <ac:picMkLst>
            <pc:docMk/>
            <pc:sldMk cId="3956288400" sldId="272"/>
            <ac:picMk id="71" creationId="{A8D19D03-84B5-03B7-7A09-F94C47B236A8}"/>
          </ac:picMkLst>
        </pc:picChg>
        <pc:picChg chg="add del mod ord">
          <ac:chgData name="Conroy, Kimberly J." userId="5d0bfce3-9247-4042-8ca7-1ac28a70a8ee" providerId="ADAL" clId="{B2C8689B-E746-40CB-96F6-582A37445C68}" dt="2024-12-02T19:45:48.287" v="641"/>
          <ac:picMkLst>
            <pc:docMk/>
            <pc:sldMk cId="3956288400" sldId="272"/>
            <ac:picMk id="75" creationId="{BB5E40D5-3F89-870B-C9A2-AB730A695FA5}"/>
          </ac:picMkLst>
        </pc:picChg>
        <pc:picChg chg="add del mod">
          <ac:chgData name="Conroy, Kimberly J." userId="5d0bfce3-9247-4042-8ca7-1ac28a70a8ee" providerId="ADAL" clId="{B2C8689B-E746-40CB-96F6-582A37445C68}" dt="2024-12-02T19:46:01.593" v="643"/>
          <ac:picMkLst>
            <pc:docMk/>
            <pc:sldMk cId="3956288400" sldId="272"/>
            <ac:picMk id="76" creationId="{73E3984C-19E3-A8CA-2F2D-A41C4F50FCA9}"/>
          </ac:picMkLst>
        </pc:picChg>
        <pc:picChg chg="add del mod ord">
          <ac:chgData name="Conroy, Kimberly J." userId="5d0bfce3-9247-4042-8ca7-1ac28a70a8ee" providerId="ADAL" clId="{B2C8689B-E746-40CB-96F6-582A37445C68}" dt="2024-12-02T19:46:50.502" v="644"/>
          <ac:picMkLst>
            <pc:docMk/>
            <pc:sldMk cId="3956288400" sldId="272"/>
            <ac:picMk id="80" creationId="{7B445CE8-9EB7-4BAF-B55E-351F57D65184}"/>
          </ac:picMkLst>
        </pc:picChg>
        <pc:picChg chg="add del mod">
          <ac:chgData name="Conroy, Kimberly J." userId="5d0bfce3-9247-4042-8ca7-1ac28a70a8ee" providerId="ADAL" clId="{B2C8689B-E746-40CB-96F6-582A37445C68}" dt="2024-12-02T19:49:04.430" v="647"/>
          <ac:picMkLst>
            <pc:docMk/>
            <pc:sldMk cId="3956288400" sldId="272"/>
            <ac:picMk id="81" creationId="{F7FC16C0-FFBC-0410-5C2B-174E2CFA0719}"/>
          </ac:picMkLst>
        </pc:picChg>
        <pc:picChg chg="add del mod ord">
          <ac:chgData name="Conroy, Kimberly J." userId="5d0bfce3-9247-4042-8ca7-1ac28a70a8ee" providerId="ADAL" clId="{B2C8689B-E746-40CB-96F6-582A37445C68}" dt="2024-12-02T19:49:50.581" v="648"/>
          <ac:picMkLst>
            <pc:docMk/>
            <pc:sldMk cId="3956288400" sldId="272"/>
            <ac:picMk id="86" creationId="{AC7FF71D-6F73-0935-0E3E-4893626DDED5}"/>
          </ac:picMkLst>
        </pc:picChg>
        <pc:picChg chg="add del mod">
          <ac:chgData name="Conroy, Kimberly J." userId="5d0bfce3-9247-4042-8ca7-1ac28a70a8ee" providerId="ADAL" clId="{B2C8689B-E746-40CB-96F6-582A37445C68}" dt="2024-12-02T19:51:05.362" v="653"/>
          <ac:picMkLst>
            <pc:docMk/>
            <pc:sldMk cId="3956288400" sldId="272"/>
            <ac:picMk id="87" creationId="{63E50D1B-4CD5-26E6-F4AA-019D61B813DD}"/>
          </ac:picMkLst>
        </pc:picChg>
        <pc:picChg chg="add del mod ord">
          <ac:chgData name="Conroy, Kimberly J." userId="5d0bfce3-9247-4042-8ca7-1ac28a70a8ee" providerId="ADAL" clId="{B2C8689B-E746-40CB-96F6-582A37445C68}" dt="2024-12-02T19:51:51.153" v="654"/>
          <ac:picMkLst>
            <pc:docMk/>
            <pc:sldMk cId="3956288400" sldId="272"/>
            <ac:picMk id="92" creationId="{7D141F4C-5447-7493-6979-053BEC7D903E}"/>
          </ac:picMkLst>
        </pc:picChg>
        <pc:picChg chg="add del mod">
          <ac:chgData name="Conroy, Kimberly J." userId="5d0bfce3-9247-4042-8ca7-1ac28a70a8ee" providerId="ADAL" clId="{B2C8689B-E746-40CB-96F6-582A37445C68}" dt="2024-12-02T19:52:37.076" v="656"/>
          <ac:picMkLst>
            <pc:docMk/>
            <pc:sldMk cId="3956288400" sldId="272"/>
            <ac:picMk id="93" creationId="{8BBED919-FDD3-DAC8-A2CE-981EE5676BC0}"/>
          </ac:picMkLst>
        </pc:picChg>
        <pc:picChg chg="add del mod ord">
          <ac:chgData name="Conroy, Kimberly J." userId="5d0bfce3-9247-4042-8ca7-1ac28a70a8ee" providerId="ADAL" clId="{B2C8689B-E746-40CB-96F6-582A37445C68}" dt="2024-12-02T19:52:53.612" v="657"/>
          <ac:picMkLst>
            <pc:docMk/>
            <pc:sldMk cId="3956288400" sldId="272"/>
            <ac:picMk id="97" creationId="{1D58F7E6-256D-5EB5-4F00-30AEF88DCDEC}"/>
          </ac:picMkLst>
        </pc:picChg>
        <pc:picChg chg="add del mod">
          <ac:chgData name="Conroy, Kimberly J." userId="5d0bfce3-9247-4042-8ca7-1ac28a70a8ee" providerId="ADAL" clId="{B2C8689B-E746-40CB-96F6-582A37445C68}" dt="2024-12-02T19:52:56.581" v="659"/>
          <ac:picMkLst>
            <pc:docMk/>
            <pc:sldMk cId="3956288400" sldId="272"/>
            <ac:picMk id="98" creationId="{C089F855-30D7-2BCE-22AF-C97B1EBCDB7F}"/>
          </ac:picMkLst>
        </pc:picChg>
        <pc:picChg chg="add del mod ord">
          <ac:chgData name="Conroy, Kimberly J." userId="5d0bfce3-9247-4042-8ca7-1ac28a70a8ee" providerId="ADAL" clId="{B2C8689B-E746-40CB-96F6-582A37445C68}" dt="2024-12-02T19:53:11.150" v="660"/>
          <ac:picMkLst>
            <pc:docMk/>
            <pc:sldMk cId="3956288400" sldId="272"/>
            <ac:picMk id="101" creationId="{334DF9B1-8E0C-DBFE-1D84-CAE36B31A2CC}"/>
          </ac:picMkLst>
        </pc:picChg>
        <pc:picChg chg="add del mod">
          <ac:chgData name="Conroy, Kimberly J." userId="5d0bfce3-9247-4042-8ca7-1ac28a70a8ee" providerId="ADAL" clId="{B2C8689B-E746-40CB-96F6-582A37445C68}" dt="2024-12-02T19:53:13.576" v="662"/>
          <ac:picMkLst>
            <pc:docMk/>
            <pc:sldMk cId="3956288400" sldId="272"/>
            <ac:picMk id="102" creationId="{EF6FE331-DE8A-6918-C3F8-9B54FB3D575D}"/>
          </ac:picMkLst>
        </pc:picChg>
        <pc:picChg chg="add del mod ord">
          <ac:chgData name="Conroy, Kimberly J." userId="5d0bfce3-9247-4042-8ca7-1ac28a70a8ee" providerId="ADAL" clId="{B2C8689B-E746-40CB-96F6-582A37445C68}" dt="2024-12-02T19:53:56.659" v="663"/>
          <ac:picMkLst>
            <pc:docMk/>
            <pc:sldMk cId="3956288400" sldId="272"/>
            <ac:picMk id="105" creationId="{A35E11AA-9EDB-D668-CE4D-3FA59EDB7637}"/>
          </ac:picMkLst>
        </pc:picChg>
        <pc:picChg chg="add del mod">
          <ac:chgData name="Conroy, Kimberly J." userId="5d0bfce3-9247-4042-8ca7-1ac28a70a8ee" providerId="ADAL" clId="{B2C8689B-E746-40CB-96F6-582A37445C68}" dt="2024-12-02T19:54:45.501" v="665"/>
          <ac:picMkLst>
            <pc:docMk/>
            <pc:sldMk cId="3956288400" sldId="272"/>
            <ac:picMk id="106" creationId="{118E8C3D-92C5-FB39-1A61-2DF225424C99}"/>
          </ac:picMkLst>
        </pc:picChg>
        <pc:picChg chg="add del mod ord">
          <ac:chgData name="Conroy, Kimberly J." userId="5d0bfce3-9247-4042-8ca7-1ac28a70a8ee" providerId="ADAL" clId="{B2C8689B-E746-40CB-96F6-582A37445C68}" dt="2024-12-02T19:55:03.239" v="666"/>
          <ac:picMkLst>
            <pc:docMk/>
            <pc:sldMk cId="3956288400" sldId="272"/>
            <ac:picMk id="110" creationId="{B8E659B6-1A36-D5DA-1FA7-5219990F41EB}"/>
          </ac:picMkLst>
        </pc:picChg>
        <pc:picChg chg="add del mod">
          <ac:chgData name="Conroy, Kimberly J." userId="5d0bfce3-9247-4042-8ca7-1ac28a70a8ee" providerId="ADAL" clId="{B2C8689B-E746-40CB-96F6-582A37445C68}" dt="2024-12-02T19:55:05.426" v="668"/>
          <ac:picMkLst>
            <pc:docMk/>
            <pc:sldMk cId="3956288400" sldId="272"/>
            <ac:picMk id="111" creationId="{8C43AB37-93EB-D6A3-96F6-E2319E85A07E}"/>
          </ac:picMkLst>
        </pc:picChg>
        <pc:picChg chg="add del mod ord">
          <ac:chgData name="Conroy, Kimberly J." userId="5d0bfce3-9247-4042-8ca7-1ac28a70a8ee" providerId="ADAL" clId="{B2C8689B-E746-40CB-96F6-582A37445C68}" dt="2024-12-02T19:55:51.501" v="669"/>
          <ac:picMkLst>
            <pc:docMk/>
            <pc:sldMk cId="3956288400" sldId="272"/>
            <ac:picMk id="114" creationId="{1B250E7A-F0E1-728B-7F78-DB788A730321}"/>
          </ac:picMkLst>
        </pc:picChg>
        <pc:picChg chg="add del mod">
          <ac:chgData name="Conroy, Kimberly J." userId="5d0bfce3-9247-4042-8ca7-1ac28a70a8ee" providerId="ADAL" clId="{B2C8689B-E746-40CB-96F6-582A37445C68}" dt="2024-12-02T19:56:57.980" v="671"/>
          <ac:picMkLst>
            <pc:docMk/>
            <pc:sldMk cId="3956288400" sldId="272"/>
            <ac:picMk id="115" creationId="{23B3B36F-DC14-FCE4-F04F-48646AA69E58}"/>
          </ac:picMkLst>
        </pc:picChg>
        <pc:picChg chg="add del mod ord">
          <ac:chgData name="Conroy, Kimberly J." userId="5d0bfce3-9247-4042-8ca7-1ac28a70a8ee" providerId="ADAL" clId="{B2C8689B-E746-40CB-96F6-582A37445C68}" dt="2024-12-02T19:57:45.503" v="672"/>
          <ac:picMkLst>
            <pc:docMk/>
            <pc:sldMk cId="3956288400" sldId="272"/>
            <ac:picMk id="120" creationId="{8DB7695D-59E0-209C-7A25-2C7C836CB58B}"/>
          </ac:picMkLst>
        </pc:picChg>
        <pc:picChg chg="add del mod">
          <ac:chgData name="Conroy, Kimberly J." userId="5d0bfce3-9247-4042-8ca7-1ac28a70a8ee" providerId="ADAL" clId="{B2C8689B-E746-40CB-96F6-582A37445C68}" dt="2024-12-02T20:14:33.282" v="674"/>
          <ac:picMkLst>
            <pc:docMk/>
            <pc:sldMk cId="3956288400" sldId="272"/>
            <ac:picMk id="121" creationId="{BFF333E6-540E-A9CF-7076-2D13FB529AA0}"/>
          </ac:picMkLst>
        </pc:picChg>
        <pc:picChg chg="add del mod ord">
          <ac:chgData name="Conroy, Kimberly J." userId="5d0bfce3-9247-4042-8ca7-1ac28a70a8ee" providerId="ADAL" clId="{B2C8689B-E746-40CB-96F6-582A37445C68}" dt="2024-12-02T20:15:15.553" v="675"/>
          <ac:picMkLst>
            <pc:docMk/>
            <pc:sldMk cId="3956288400" sldId="272"/>
            <ac:picMk id="127" creationId="{E652A1EC-F83D-9A3F-A420-A82D152B1A8E}"/>
          </ac:picMkLst>
        </pc:picChg>
        <pc:picChg chg="add del mod">
          <ac:chgData name="Conroy, Kimberly J." userId="5d0bfce3-9247-4042-8ca7-1ac28a70a8ee" providerId="ADAL" clId="{B2C8689B-E746-40CB-96F6-582A37445C68}" dt="2024-12-02T20:15:44.924" v="677"/>
          <ac:picMkLst>
            <pc:docMk/>
            <pc:sldMk cId="3956288400" sldId="272"/>
            <ac:picMk id="128" creationId="{5ADE0FDF-27C1-AAEF-8D2F-B56AFA3D0A5A}"/>
          </ac:picMkLst>
        </pc:picChg>
        <pc:picChg chg="add del mod ord">
          <ac:chgData name="Conroy, Kimberly J." userId="5d0bfce3-9247-4042-8ca7-1ac28a70a8ee" providerId="ADAL" clId="{B2C8689B-E746-40CB-96F6-582A37445C68}" dt="2024-12-02T20:16:27.784" v="678"/>
          <ac:picMkLst>
            <pc:docMk/>
            <pc:sldMk cId="3956288400" sldId="272"/>
            <ac:picMk id="132" creationId="{50744DE3-DC99-D59A-7A95-708F4E3F2092}"/>
          </ac:picMkLst>
        </pc:picChg>
        <pc:picChg chg="add mod">
          <ac:chgData name="Conroy, Kimberly J." userId="5d0bfce3-9247-4042-8ca7-1ac28a70a8ee" providerId="ADAL" clId="{B2C8689B-E746-40CB-96F6-582A37445C68}" dt="2024-12-02T20:16:27.784" v="678"/>
          <ac:picMkLst>
            <pc:docMk/>
            <pc:sldMk cId="3956288400" sldId="272"/>
            <ac:picMk id="133" creationId="{F5FB4F23-250D-5D7D-FB06-85B289F4D486}"/>
          </ac:picMkLst>
        </pc:picChg>
      </pc:sldChg>
      <pc:sldChg chg="modTransition modNotesTx">
        <pc:chgData name="Conroy, Kimberly J." userId="5d0bfce3-9247-4042-8ca7-1ac28a70a8ee" providerId="ADAL" clId="{B2C8689B-E746-40CB-96F6-582A37445C68}" dt="2024-11-18T20:18:16.372" v="540"/>
        <pc:sldMkLst>
          <pc:docMk/>
          <pc:sldMk cId="1088869911" sldId="275"/>
        </pc:sldMkLst>
      </pc:sldChg>
      <pc:sldChg chg="modTransition modNotesTx">
        <pc:chgData name="Conroy, Kimberly J." userId="5d0bfce3-9247-4042-8ca7-1ac28a70a8ee" providerId="ADAL" clId="{B2C8689B-E746-40CB-96F6-582A37445C68}" dt="2024-11-18T20:18:16.372" v="540"/>
        <pc:sldMkLst>
          <pc:docMk/>
          <pc:sldMk cId="3226131849" sldId="277"/>
        </pc:sldMkLst>
      </pc:sldChg>
    </pc:docChg>
  </pc:docChgLst>
  <pc:docChgLst>
    <pc:chgData name="Conroy, Kimberly J." userId="5d0bfce3-9247-4042-8ca7-1ac28a70a8ee" providerId="ADAL" clId="{C793EFDD-CDD6-4FA6-B172-9922C2FD90ED}"/>
    <pc:docChg chg="modSld">
      <pc:chgData name="Conroy, Kimberly J." userId="5d0bfce3-9247-4042-8ca7-1ac28a70a8ee" providerId="ADAL" clId="{C793EFDD-CDD6-4FA6-B172-9922C2FD90ED}" dt="2024-12-19T12:54:32.558" v="15"/>
      <pc:docMkLst>
        <pc:docMk/>
      </pc:docMkLst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976708405" sldId="256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976708405" sldId="256"/>
            <ac:picMk id="18" creationId="{E7A41926-2777-E3BE-75BE-CF89799E471D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2420186529" sldId="261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2420186529" sldId="261"/>
            <ac:picMk id="22" creationId="{FA5980FB-77F5-DA9C-2D3F-240AB8404D6E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3135168311" sldId="262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3135168311" sldId="262"/>
            <ac:picMk id="8" creationId="{C2267219-62EE-95DD-244E-79A9EC4A1795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2585445689" sldId="263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2585445689" sldId="263"/>
            <ac:picMk id="18" creationId="{115DD23E-255F-8A4E-257A-31562D5C9D1B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1822628396" sldId="264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1822628396" sldId="264"/>
            <ac:picMk id="56" creationId="{D8946D55-E678-BA04-6173-CE01865C7FF9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3437375165" sldId="265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3437375165" sldId="265"/>
            <ac:picMk id="30" creationId="{7048F71D-6086-BBC4-279E-E46023EAC780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1551018953" sldId="266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1551018953" sldId="266"/>
            <ac:picMk id="87" creationId="{5A813F06-AD5C-0CFA-386C-11D3EB079076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1866389066" sldId="267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1866389066" sldId="267"/>
            <ac:picMk id="17" creationId="{1985B048-FEB5-3370-DBD1-BEF4DF45FE2D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3322574723" sldId="268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3322574723" sldId="268"/>
            <ac:picMk id="20" creationId="{C67A8DB2-D3D5-5263-D26B-97BF8A460F99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3803569422" sldId="269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3803569422" sldId="269"/>
            <ac:picMk id="9" creationId="{151A6624-AE43-8D62-C21C-BA90B52E99F3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1754383278" sldId="270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1754383278" sldId="270"/>
            <ac:picMk id="22" creationId="{CF460188-84E2-D081-96B9-E59E5D89B995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1256241319" sldId="271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1256241319" sldId="271"/>
            <ac:picMk id="11" creationId="{09BC842A-1650-7226-C337-EF7F4C6E904C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3956288400" sldId="272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3956288400" sldId="272"/>
            <ac:picMk id="23" creationId="{7A1E584B-A79C-BBC5-0E0E-9A2C2AA9987B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1088869911" sldId="275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1088869911" sldId="275"/>
            <ac:picMk id="19" creationId="{A820D751-2F48-D48F-5CCF-D2F83AB3381A}"/>
          </ac:picMkLst>
        </pc:picChg>
      </pc:sldChg>
      <pc:sldChg chg="delSp modTransition modAnim modNotesTx">
        <pc:chgData name="Conroy, Kimberly J." userId="5d0bfce3-9247-4042-8ca7-1ac28a70a8ee" providerId="ADAL" clId="{C793EFDD-CDD6-4FA6-B172-9922C2FD90ED}" dt="2024-12-19T12:54:32.558" v="15"/>
        <pc:sldMkLst>
          <pc:docMk/>
          <pc:sldMk cId="3226131849" sldId="277"/>
        </pc:sldMkLst>
        <pc:picChg chg="del">
          <ac:chgData name="Conroy, Kimberly J." userId="5d0bfce3-9247-4042-8ca7-1ac28a70a8ee" providerId="ADAL" clId="{C793EFDD-CDD6-4FA6-B172-9922C2FD90ED}" dt="2024-12-19T12:54:32.558" v="15"/>
          <ac:picMkLst>
            <pc:docMk/>
            <pc:sldMk cId="3226131849" sldId="277"/>
            <ac:picMk id="13" creationId="{3FBE3AB3-71F2-C515-C583-4F0F88CD6929}"/>
          </ac:picMkLst>
        </pc:picChg>
      </pc:sldChg>
    </pc:docChg>
  </pc:docChgLst>
  <pc:docChgLst>
    <pc:chgData name="Conroy, Kimberly J." userId="5d0bfce3-9247-4042-8ca7-1ac28a70a8ee" providerId="ADAL" clId="{873E8194-FE1B-4E4C-92AA-8921BFE55180}"/>
    <pc:docChg chg="modSld">
      <pc:chgData name="Conroy, Kimberly J." userId="5d0bfce3-9247-4042-8ca7-1ac28a70a8ee" providerId="ADAL" clId="{873E8194-FE1B-4E4C-92AA-8921BFE55180}" dt="2025-02-05T19:43:57.381" v="3" actId="13822"/>
      <pc:docMkLst>
        <pc:docMk/>
      </pc:docMkLst>
      <pc:sldChg chg="addSp modSp mod">
        <pc:chgData name="Conroy, Kimberly J." userId="5d0bfce3-9247-4042-8ca7-1ac28a70a8ee" providerId="ADAL" clId="{873E8194-FE1B-4E4C-92AA-8921BFE55180}" dt="2025-02-05T19:43:35.804" v="1" actId="13822"/>
        <pc:sldMkLst>
          <pc:docMk/>
          <pc:sldMk cId="1822628396" sldId="264"/>
        </pc:sldMkLst>
        <pc:spChg chg="add mod">
          <ac:chgData name="Conroy, Kimberly J." userId="5d0bfce3-9247-4042-8ca7-1ac28a70a8ee" providerId="ADAL" clId="{873E8194-FE1B-4E4C-92AA-8921BFE55180}" dt="2025-02-05T19:43:35.804" v="1" actId="13822"/>
          <ac:spMkLst>
            <pc:docMk/>
            <pc:sldMk cId="1822628396" sldId="264"/>
            <ac:spMk id="4" creationId="{84EF1D95-A01C-4A70-1043-4A6F9170BEEB}"/>
          </ac:spMkLst>
        </pc:spChg>
      </pc:sldChg>
      <pc:sldChg chg="addSp modSp mod">
        <pc:chgData name="Conroy, Kimberly J." userId="5d0bfce3-9247-4042-8ca7-1ac28a70a8ee" providerId="ADAL" clId="{873E8194-FE1B-4E4C-92AA-8921BFE55180}" dt="2025-02-05T19:43:57.381" v="3" actId="13822"/>
        <pc:sldMkLst>
          <pc:docMk/>
          <pc:sldMk cId="3437375165" sldId="265"/>
        </pc:sldMkLst>
        <pc:spChg chg="add mod">
          <ac:chgData name="Conroy, Kimberly J." userId="5d0bfce3-9247-4042-8ca7-1ac28a70a8ee" providerId="ADAL" clId="{873E8194-FE1B-4E4C-92AA-8921BFE55180}" dt="2025-02-05T19:43:57.381" v="3" actId="13822"/>
          <ac:spMkLst>
            <pc:docMk/>
            <pc:sldMk cId="3437375165" sldId="265"/>
            <ac:spMk id="2" creationId="{9D227919-67FB-CBD1-ABB9-CA84877EA502}"/>
          </ac:spMkLst>
        </pc:spChg>
      </pc:sldChg>
    </pc:docChg>
  </pc:docChgLst>
  <pc:docChgLst>
    <pc:chgData name="Conroy, Kimberly J." userId="5d0bfce3-9247-4042-8ca7-1ac28a70a8ee" providerId="ADAL" clId="{29904639-B760-4F40-958C-BB2A837550D3}"/>
    <pc:docChg chg="custSel modSld">
      <pc:chgData name="Conroy, Kimberly J." userId="5d0bfce3-9247-4042-8ca7-1ac28a70a8ee" providerId="ADAL" clId="{29904639-B760-4F40-958C-BB2A837550D3}" dt="2024-12-18T19:24:39.916" v="464"/>
      <pc:docMkLst>
        <pc:docMk/>
      </pc:docMkLst>
      <pc:sldChg chg="addSp delSp modSp mod modTransition modAnim">
        <pc:chgData name="Conroy, Kimberly J." userId="5d0bfce3-9247-4042-8ca7-1ac28a70a8ee" providerId="ADAL" clId="{29904639-B760-4F40-958C-BB2A837550D3}" dt="2024-12-12T13:50:42.113" v="7"/>
        <pc:sldMkLst>
          <pc:docMk/>
          <pc:sldMk cId="976708405" sldId="256"/>
        </pc:sldMkLst>
        <pc:picChg chg="add del mod">
          <ac:chgData name="Conroy, Kimberly J." userId="5d0bfce3-9247-4042-8ca7-1ac28a70a8ee" providerId="ADAL" clId="{29904639-B760-4F40-958C-BB2A837550D3}" dt="2024-12-12T13:44:06.176" v="3"/>
          <ac:picMkLst>
            <pc:docMk/>
            <pc:sldMk cId="976708405" sldId="256"/>
            <ac:picMk id="7" creationId="{F6446B43-9810-0E77-80CF-11D88A39779A}"/>
          </ac:picMkLst>
        </pc:picChg>
        <pc:picChg chg="add del mod ord">
          <ac:chgData name="Conroy, Kimberly J." userId="5d0bfce3-9247-4042-8ca7-1ac28a70a8ee" providerId="ADAL" clId="{29904639-B760-4F40-958C-BB2A837550D3}" dt="2024-12-12T13:44:15.611" v="4"/>
          <ac:picMkLst>
            <pc:docMk/>
            <pc:sldMk cId="976708405" sldId="256"/>
            <ac:picMk id="11" creationId="{47C68B11-9194-56B2-F7A6-32E969EA08F8}"/>
          </ac:picMkLst>
        </pc:picChg>
        <pc:picChg chg="add del mod">
          <ac:chgData name="Conroy, Kimberly J." userId="5d0bfce3-9247-4042-8ca7-1ac28a70a8ee" providerId="ADAL" clId="{29904639-B760-4F40-958C-BB2A837550D3}" dt="2024-12-12T13:50:42.113" v="7"/>
          <ac:picMkLst>
            <pc:docMk/>
            <pc:sldMk cId="976708405" sldId="256"/>
            <ac:picMk id="17" creationId="{23C5EC51-2BE6-AC15-8E03-21F88338A836}"/>
          </ac:picMkLst>
        </pc:picChg>
        <pc:picChg chg="add mod">
          <ac:chgData name="Conroy, Kimberly J." userId="5d0bfce3-9247-4042-8ca7-1ac28a70a8ee" providerId="ADAL" clId="{29904639-B760-4F40-958C-BB2A837550D3}" dt="2024-12-12T13:50:42.113" v="7"/>
          <ac:picMkLst>
            <pc:docMk/>
            <pc:sldMk cId="976708405" sldId="256"/>
            <ac:picMk id="18" creationId="{E7A41926-2777-E3BE-75BE-CF89799E471D}"/>
          </ac:picMkLst>
        </pc:picChg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976708405" sldId="256"/>
            <ac:picMk id="44" creationId="{DDFB2810-D4CE-2CC7-3A8A-D5DB12805E07}"/>
          </ac:picMkLst>
        </pc:picChg>
      </pc:sldChg>
      <pc:sldChg chg="addSp delSp modSp mod modTransition modAnim">
        <pc:chgData name="Conroy, Kimberly J." userId="5d0bfce3-9247-4042-8ca7-1ac28a70a8ee" providerId="ADAL" clId="{29904639-B760-4F40-958C-BB2A837550D3}" dt="2024-12-12T14:06:34.854" v="80"/>
        <pc:sldMkLst>
          <pc:docMk/>
          <pc:sldMk cId="2420186529" sldId="261"/>
        </pc:sldMkLst>
        <pc:picChg chg="add del mod">
          <ac:chgData name="Conroy, Kimberly J." userId="5d0bfce3-9247-4042-8ca7-1ac28a70a8ee" providerId="ADAL" clId="{29904639-B760-4F40-958C-BB2A837550D3}" dt="2024-12-12T14:05:57.600" v="79"/>
          <ac:picMkLst>
            <pc:docMk/>
            <pc:sldMk cId="2420186529" sldId="261"/>
            <ac:picMk id="17" creationId="{92786359-D436-FD80-96E8-219BC8C92319}"/>
          </ac:picMkLst>
        </pc:picChg>
        <pc:picChg chg="add del mod ord">
          <ac:chgData name="Conroy, Kimberly J." userId="5d0bfce3-9247-4042-8ca7-1ac28a70a8ee" providerId="ADAL" clId="{29904639-B760-4F40-958C-BB2A837550D3}" dt="2024-12-12T14:06:34.854" v="80"/>
          <ac:picMkLst>
            <pc:docMk/>
            <pc:sldMk cId="2420186529" sldId="261"/>
            <ac:picMk id="21" creationId="{18D9D339-305F-374D-CFED-6E8D4CD98B3A}"/>
          </ac:picMkLst>
        </pc:picChg>
        <pc:picChg chg="add mod">
          <ac:chgData name="Conroy, Kimberly J." userId="5d0bfce3-9247-4042-8ca7-1ac28a70a8ee" providerId="ADAL" clId="{29904639-B760-4F40-958C-BB2A837550D3}" dt="2024-12-12T14:06:34.854" v="80"/>
          <ac:picMkLst>
            <pc:docMk/>
            <pc:sldMk cId="2420186529" sldId="261"/>
            <ac:picMk id="22" creationId="{FA5980FB-77F5-DA9C-2D3F-240AB8404D6E}"/>
          </ac:picMkLst>
        </pc:picChg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2420186529" sldId="261"/>
            <ac:picMk id="34" creationId="{42FF98E4-1208-405B-7236-230F891F7DE3}"/>
          </ac:picMkLst>
        </pc:picChg>
      </pc:sldChg>
      <pc:sldChg chg="addSp delSp modSp modTransition modAnim">
        <pc:chgData name="Conroy, Kimberly J." userId="5d0bfce3-9247-4042-8ca7-1ac28a70a8ee" providerId="ADAL" clId="{29904639-B760-4F40-958C-BB2A837550D3}" dt="2024-12-12T14:09:34.985" v="83"/>
        <pc:sldMkLst>
          <pc:docMk/>
          <pc:sldMk cId="3135168311" sldId="262"/>
        </pc:sldMkLst>
        <pc:picChg chg="add mod">
          <ac:chgData name="Conroy, Kimberly J." userId="5d0bfce3-9247-4042-8ca7-1ac28a70a8ee" providerId="ADAL" clId="{29904639-B760-4F40-958C-BB2A837550D3}" dt="2024-12-12T14:09:34.985" v="83"/>
          <ac:picMkLst>
            <pc:docMk/>
            <pc:sldMk cId="3135168311" sldId="262"/>
            <ac:picMk id="8" creationId="{C2267219-62EE-95DD-244E-79A9EC4A1795}"/>
          </ac:picMkLst>
        </pc:picChg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3135168311" sldId="262"/>
            <ac:picMk id="20" creationId="{C96B6EFA-6343-69C0-6C34-752CF540731C}"/>
          </ac:picMkLst>
        </pc:picChg>
      </pc:sldChg>
      <pc:sldChg chg="addSp delSp modSp mod modTransition modAnim">
        <pc:chgData name="Conroy, Kimberly J." userId="5d0bfce3-9247-4042-8ca7-1ac28a70a8ee" providerId="ADAL" clId="{29904639-B760-4F40-958C-BB2A837550D3}" dt="2024-12-12T14:11:33.076" v="88"/>
        <pc:sldMkLst>
          <pc:docMk/>
          <pc:sldMk cId="2585445689" sldId="263"/>
        </pc:sldMkLst>
        <pc:picChg chg="add del mod">
          <ac:chgData name="Conroy, Kimberly J." userId="5d0bfce3-9247-4042-8ca7-1ac28a70a8ee" providerId="ADAL" clId="{29904639-B760-4F40-958C-BB2A837550D3}" dt="2024-12-12T14:10:59.086" v="87"/>
          <ac:picMkLst>
            <pc:docMk/>
            <pc:sldMk cId="2585445689" sldId="263"/>
            <ac:picMk id="8" creationId="{7139984E-B725-8AA6-EE60-B908DB16BEF3}"/>
          </ac:picMkLst>
        </pc:picChg>
        <pc:picChg chg="add del mod ord">
          <ac:chgData name="Conroy, Kimberly J." userId="5d0bfce3-9247-4042-8ca7-1ac28a70a8ee" providerId="ADAL" clId="{29904639-B760-4F40-958C-BB2A837550D3}" dt="2024-12-12T14:11:33.076" v="88"/>
          <ac:picMkLst>
            <pc:docMk/>
            <pc:sldMk cId="2585445689" sldId="263"/>
            <ac:picMk id="17" creationId="{7A24C92E-4FB3-7AA7-4D5B-1A3110C2F51B}"/>
          </ac:picMkLst>
        </pc:picChg>
        <pc:picChg chg="add mod">
          <ac:chgData name="Conroy, Kimberly J." userId="5d0bfce3-9247-4042-8ca7-1ac28a70a8ee" providerId="ADAL" clId="{29904639-B760-4F40-958C-BB2A837550D3}" dt="2024-12-12T14:11:33.076" v="88"/>
          <ac:picMkLst>
            <pc:docMk/>
            <pc:sldMk cId="2585445689" sldId="263"/>
            <ac:picMk id="18" creationId="{115DD23E-255F-8A4E-257A-31562D5C9D1B}"/>
          </ac:picMkLst>
        </pc:picChg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2585445689" sldId="263"/>
            <ac:picMk id="45" creationId="{88EDE66F-3FAE-9DB3-59C1-65697EC29FB9}"/>
          </ac:picMkLst>
        </pc:picChg>
      </pc:sldChg>
      <pc:sldChg chg="addSp delSp modSp mod modTransition modAnim">
        <pc:chgData name="Conroy, Kimberly J." userId="5d0bfce3-9247-4042-8ca7-1ac28a70a8ee" providerId="ADAL" clId="{29904639-B760-4F40-958C-BB2A837550D3}" dt="2024-12-12T14:21:48.579" v="121"/>
        <pc:sldMkLst>
          <pc:docMk/>
          <pc:sldMk cId="1822628396" sldId="264"/>
        </pc:sldMkLst>
        <pc:picChg chg="add del mod">
          <ac:chgData name="Conroy, Kimberly J." userId="5d0bfce3-9247-4042-8ca7-1ac28a70a8ee" providerId="ADAL" clId="{29904639-B760-4F40-958C-BB2A837550D3}" dt="2024-12-12T14:15:24.516" v="97"/>
          <ac:picMkLst>
            <pc:docMk/>
            <pc:sldMk cId="1822628396" sldId="264"/>
            <ac:picMk id="20" creationId="{6BB9A53F-3D21-DEB7-0E02-4301E66A6CC6}"/>
          </ac:picMkLst>
        </pc:picChg>
        <pc:picChg chg="add del mod ord">
          <ac:chgData name="Conroy, Kimberly J." userId="5d0bfce3-9247-4042-8ca7-1ac28a70a8ee" providerId="ADAL" clId="{29904639-B760-4F40-958C-BB2A837550D3}" dt="2024-12-12T14:16:00.951" v="98"/>
          <ac:picMkLst>
            <pc:docMk/>
            <pc:sldMk cId="1822628396" sldId="264"/>
            <ac:picMk id="25" creationId="{5441F439-AD09-33F2-D8E2-67E2F827A04B}"/>
          </ac:picMkLst>
        </pc:picChg>
        <pc:picChg chg="add del mod">
          <ac:chgData name="Conroy, Kimberly J." userId="5d0bfce3-9247-4042-8ca7-1ac28a70a8ee" providerId="ADAL" clId="{29904639-B760-4F40-958C-BB2A837550D3}" dt="2024-12-12T14:16:27.164" v="100"/>
          <ac:picMkLst>
            <pc:docMk/>
            <pc:sldMk cId="1822628396" sldId="264"/>
            <ac:picMk id="26" creationId="{EC148770-368F-D802-CD64-08ABA56A61D4}"/>
          </ac:picMkLst>
        </pc:picChg>
        <pc:picChg chg="add del mod ord">
          <ac:chgData name="Conroy, Kimberly J." userId="5d0bfce3-9247-4042-8ca7-1ac28a70a8ee" providerId="ADAL" clId="{29904639-B760-4F40-958C-BB2A837550D3}" dt="2024-12-12T14:17:06.630" v="101"/>
          <ac:picMkLst>
            <pc:docMk/>
            <pc:sldMk cId="1822628396" sldId="264"/>
            <ac:picMk id="30" creationId="{6F2F04D9-1BF7-B8B3-8044-02133C35461A}"/>
          </ac:picMkLst>
        </pc:picChg>
        <pc:picChg chg="add del mod">
          <ac:chgData name="Conroy, Kimberly J." userId="5d0bfce3-9247-4042-8ca7-1ac28a70a8ee" providerId="ADAL" clId="{29904639-B760-4F40-958C-BB2A837550D3}" dt="2024-12-12T14:17:18.426" v="103"/>
          <ac:picMkLst>
            <pc:docMk/>
            <pc:sldMk cId="1822628396" sldId="264"/>
            <ac:picMk id="31" creationId="{D5959F75-CA09-B110-C0C1-9518305FE12F}"/>
          </ac:picMkLst>
        </pc:picChg>
        <pc:picChg chg="add del mod ord">
          <ac:chgData name="Conroy, Kimberly J." userId="5d0bfce3-9247-4042-8ca7-1ac28a70a8ee" providerId="ADAL" clId="{29904639-B760-4F40-958C-BB2A837550D3}" dt="2024-12-12T14:17:27.280" v="104"/>
          <ac:picMkLst>
            <pc:docMk/>
            <pc:sldMk cId="1822628396" sldId="264"/>
            <ac:picMk id="35" creationId="{E9BAEB3B-4C38-5D69-B38A-95383FBABD6D}"/>
          </ac:picMkLst>
        </pc:picChg>
        <pc:picChg chg="add del mod">
          <ac:chgData name="Conroy, Kimberly J." userId="5d0bfce3-9247-4042-8ca7-1ac28a70a8ee" providerId="ADAL" clId="{29904639-B760-4F40-958C-BB2A837550D3}" dt="2024-12-12T14:17:30.446" v="106"/>
          <ac:picMkLst>
            <pc:docMk/>
            <pc:sldMk cId="1822628396" sldId="264"/>
            <ac:picMk id="36" creationId="{7EB1E926-1519-700E-E158-A24599647A52}"/>
          </ac:picMkLst>
        </pc:picChg>
        <pc:picChg chg="add del mod ord">
          <ac:chgData name="Conroy, Kimberly J." userId="5d0bfce3-9247-4042-8ca7-1ac28a70a8ee" providerId="ADAL" clId="{29904639-B760-4F40-958C-BB2A837550D3}" dt="2024-12-12T14:18:09.949" v="107"/>
          <ac:picMkLst>
            <pc:docMk/>
            <pc:sldMk cId="1822628396" sldId="264"/>
            <ac:picMk id="39" creationId="{AF83593F-AF6D-28C3-AFAD-DB605CCEA840}"/>
          </ac:picMkLst>
        </pc:picChg>
        <pc:picChg chg="add del mod">
          <ac:chgData name="Conroy, Kimberly J." userId="5d0bfce3-9247-4042-8ca7-1ac28a70a8ee" providerId="ADAL" clId="{29904639-B760-4F40-958C-BB2A837550D3}" dt="2024-12-12T14:18:23.039" v="109"/>
          <ac:picMkLst>
            <pc:docMk/>
            <pc:sldMk cId="1822628396" sldId="264"/>
            <ac:picMk id="40" creationId="{38AF4342-B2B8-4B0E-5FCC-523F612E458A}"/>
          </ac:picMkLst>
        </pc:picChg>
        <pc:picChg chg="add del mod ord">
          <ac:chgData name="Conroy, Kimberly J." userId="5d0bfce3-9247-4042-8ca7-1ac28a70a8ee" providerId="ADAL" clId="{29904639-B760-4F40-958C-BB2A837550D3}" dt="2024-12-12T14:19:02.445" v="110"/>
          <ac:picMkLst>
            <pc:docMk/>
            <pc:sldMk cId="1822628396" sldId="264"/>
            <ac:picMk id="44" creationId="{FF7D9EBB-7132-6C3A-7A7C-929427E3B008}"/>
          </ac:picMkLst>
        </pc:picChg>
        <pc:picChg chg="add del mod">
          <ac:chgData name="Conroy, Kimberly J." userId="5d0bfce3-9247-4042-8ca7-1ac28a70a8ee" providerId="ADAL" clId="{29904639-B760-4F40-958C-BB2A837550D3}" dt="2024-12-12T14:19:52.040" v="117"/>
          <ac:picMkLst>
            <pc:docMk/>
            <pc:sldMk cId="1822628396" sldId="264"/>
            <ac:picMk id="45" creationId="{FE2D2AEE-906A-B960-43D9-86E25C215EE1}"/>
          </ac:picMkLst>
        </pc:picChg>
        <pc:picChg chg="add del mod ord">
          <ac:chgData name="Conroy, Kimberly J." userId="5d0bfce3-9247-4042-8ca7-1ac28a70a8ee" providerId="ADAL" clId="{29904639-B760-4F40-958C-BB2A837550D3}" dt="2024-12-12T14:20:31.217" v="118"/>
          <ac:picMkLst>
            <pc:docMk/>
            <pc:sldMk cId="1822628396" sldId="264"/>
            <ac:picMk id="50" creationId="{ACB04349-8A7B-6C39-8EB4-A1CFABA44BF1}"/>
          </ac:picMkLst>
        </pc:picChg>
        <pc:picChg chg="add del mod">
          <ac:chgData name="Conroy, Kimberly J." userId="5d0bfce3-9247-4042-8ca7-1ac28a70a8ee" providerId="ADAL" clId="{29904639-B760-4F40-958C-BB2A837550D3}" dt="2024-12-12T14:21:10.321" v="120"/>
          <ac:picMkLst>
            <pc:docMk/>
            <pc:sldMk cId="1822628396" sldId="264"/>
            <ac:picMk id="51" creationId="{72803B34-D7A3-FDA8-FD39-ED021A33BC38}"/>
          </ac:picMkLst>
        </pc:picChg>
        <pc:picChg chg="add del mod ord">
          <ac:chgData name="Conroy, Kimberly J." userId="5d0bfce3-9247-4042-8ca7-1ac28a70a8ee" providerId="ADAL" clId="{29904639-B760-4F40-958C-BB2A837550D3}" dt="2024-12-12T14:21:48.579" v="121"/>
          <ac:picMkLst>
            <pc:docMk/>
            <pc:sldMk cId="1822628396" sldId="264"/>
            <ac:picMk id="55" creationId="{5996ED84-260A-77A6-FE12-D826C8B23769}"/>
          </ac:picMkLst>
        </pc:picChg>
        <pc:picChg chg="add mod">
          <ac:chgData name="Conroy, Kimberly J." userId="5d0bfce3-9247-4042-8ca7-1ac28a70a8ee" providerId="ADAL" clId="{29904639-B760-4F40-958C-BB2A837550D3}" dt="2024-12-12T14:21:48.579" v="121"/>
          <ac:picMkLst>
            <pc:docMk/>
            <pc:sldMk cId="1822628396" sldId="264"/>
            <ac:picMk id="56" creationId="{D8946D55-E678-BA04-6173-CE01865C7FF9}"/>
          </ac:picMkLst>
        </pc:picChg>
      </pc:sldChg>
      <pc:sldChg chg="addSp delSp modSp mod modTransition modAnim">
        <pc:chgData name="Conroy, Kimberly J." userId="5d0bfce3-9247-4042-8ca7-1ac28a70a8ee" providerId="ADAL" clId="{29904639-B760-4F40-958C-BB2A837550D3}" dt="2024-12-12T14:24:22.543" v="128"/>
        <pc:sldMkLst>
          <pc:docMk/>
          <pc:sldMk cId="3437375165" sldId="265"/>
        </pc:sldMkLst>
        <pc:picChg chg="add del mod">
          <ac:chgData name="Conroy, Kimberly J." userId="5d0bfce3-9247-4042-8ca7-1ac28a70a8ee" providerId="ADAL" clId="{29904639-B760-4F40-958C-BB2A837550D3}" dt="2024-12-12T14:22:58.507" v="124"/>
          <ac:picMkLst>
            <pc:docMk/>
            <pc:sldMk cId="3437375165" sldId="265"/>
            <ac:picMk id="21" creationId="{934794E6-60FF-E3CD-E4C6-578C495FEF4B}"/>
          </ac:picMkLst>
        </pc:picChg>
        <pc:picChg chg="add del mod ord">
          <ac:chgData name="Conroy, Kimberly J." userId="5d0bfce3-9247-4042-8ca7-1ac28a70a8ee" providerId="ADAL" clId="{29904639-B760-4F40-958C-BB2A837550D3}" dt="2024-12-12T14:23:27.951" v="125"/>
          <ac:picMkLst>
            <pc:docMk/>
            <pc:sldMk cId="3437375165" sldId="265"/>
            <ac:picMk id="24" creationId="{448AB01D-5655-8390-4C48-1F622F5944BC}"/>
          </ac:picMkLst>
        </pc:picChg>
        <pc:picChg chg="add del mod">
          <ac:chgData name="Conroy, Kimberly J." userId="5d0bfce3-9247-4042-8ca7-1ac28a70a8ee" providerId="ADAL" clId="{29904639-B760-4F40-958C-BB2A837550D3}" dt="2024-12-12T14:23:55.718" v="127"/>
          <ac:picMkLst>
            <pc:docMk/>
            <pc:sldMk cId="3437375165" sldId="265"/>
            <ac:picMk id="25" creationId="{3A16B712-4E93-BF41-F18E-42EC98E58E5A}"/>
          </ac:picMkLst>
        </pc:picChg>
        <pc:picChg chg="add del mod ord">
          <ac:chgData name="Conroy, Kimberly J." userId="5d0bfce3-9247-4042-8ca7-1ac28a70a8ee" providerId="ADAL" clId="{29904639-B760-4F40-958C-BB2A837550D3}" dt="2024-12-12T14:24:22.543" v="128"/>
          <ac:picMkLst>
            <pc:docMk/>
            <pc:sldMk cId="3437375165" sldId="265"/>
            <ac:picMk id="29" creationId="{01E0D480-601A-1395-DFD8-CF36E5EBB50E}"/>
          </ac:picMkLst>
        </pc:picChg>
        <pc:picChg chg="add mod">
          <ac:chgData name="Conroy, Kimberly J." userId="5d0bfce3-9247-4042-8ca7-1ac28a70a8ee" providerId="ADAL" clId="{29904639-B760-4F40-958C-BB2A837550D3}" dt="2024-12-12T14:24:22.543" v="128"/>
          <ac:picMkLst>
            <pc:docMk/>
            <pc:sldMk cId="3437375165" sldId="265"/>
            <ac:picMk id="30" creationId="{7048F71D-6086-BBC4-279E-E46023EAC780}"/>
          </ac:picMkLst>
        </pc:picChg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3437375165" sldId="265"/>
            <ac:picMk id="88" creationId="{B7C172F6-1CEE-4A21-29BD-1869CAF61933}"/>
          </ac:picMkLst>
        </pc:picChg>
      </pc:sldChg>
      <pc:sldChg chg="addSp delSp modSp mod modTransition modAnim modNotesTx">
        <pc:chgData name="Conroy, Kimberly J." userId="5d0bfce3-9247-4042-8ca7-1ac28a70a8ee" providerId="ADAL" clId="{29904639-B760-4F40-958C-BB2A837550D3}" dt="2024-12-12T14:04:26.848" v="68"/>
        <pc:sldMkLst>
          <pc:docMk/>
          <pc:sldMk cId="1551018953" sldId="266"/>
        </pc:sldMkLst>
        <pc:spChg chg="mod">
          <ac:chgData name="Conroy, Kimberly J." userId="5d0bfce3-9247-4042-8ca7-1ac28a70a8ee" providerId="ADAL" clId="{29904639-B760-4F40-958C-BB2A837550D3}" dt="2024-12-12T13:58:56.185" v="15" actId="1035"/>
          <ac:spMkLst>
            <pc:docMk/>
            <pc:sldMk cId="1551018953" sldId="266"/>
            <ac:spMk id="11" creationId="{BB705D08-AF6C-5F10-217E-87A9CD874D7F}"/>
          </ac:spMkLst>
        </pc:spChg>
        <pc:picChg chg="add del mod">
          <ac:chgData name="Conroy, Kimberly J." userId="5d0bfce3-9247-4042-8ca7-1ac28a70a8ee" providerId="ADAL" clId="{29904639-B760-4F40-958C-BB2A837550D3}" dt="2024-12-12T13:58:03.353" v="10"/>
          <ac:picMkLst>
            <pc:docMk/>
            <pc:sldMk cId="1551018953" sldId="266"/>
            <ac:picMk id="9" creationId="{40F75195-8C69-A005-BD35-035116056C4A}"/>
          </ac:picMkLst>
        </pc:picChg>
        <pc:picChg chg="add del mod ord">
          <ac:chgData name="Conroy, Kimberly J." userId="5d0bfce3-9247-4042-8ca7-1ac28a70a8ee" providerId="ADAL" clId="{29904639-B760-4F40-958C-BB2A837550D3}" dt="2024-12-12T13:58:31.145" v="11"/>
          <ac:picMkLst>
            <pc:docMk/>
            <pc:sldMk cId="1551018953" sldId="266"/>
            <ac:picMk id="18" creationId="{737CE185-C7C7-CD8C-556E-D49EB248C266}"/>
          </ac:picMkLst>
        </pc:picChg>
        <pc:picChg chg="add del mod">
          <ac:chgData name="Conroy, Kimberly J." userId="5d0bfce3-9247-4042-8ca7-1ac28a70a8ee" providerId="ADAL" clId="{29904639-B760-4F40-958C-BB2A837550D3}" dt="2024-12-12T13:59:06.529" v="17"/>
          <ac:picMkLst>
            <pc:docMk/>
            <pc:sldMk cId="1551018953" sldId="266"/>
            <ac:picMk id="19" creationId="{2A0149A8-CADC-6D82-83AA-6228F895D588}"/>
          </ac:picMkLst>
        </pc:picChg>
        <pc:picChg chg="add del mod ord">
          <ac:chgData name="Conroy, Kimberly J." userId="5d0bfce3-9247-4042-8ca7-1ac28a70a8ee" providerId="ADAL" clId="{29904639-B760-4F40-958C-BB2A837550D3}" dt="2024-12-12T13:59:19.474" v="18"/>
          <ac:picMkLst>
            <pc:docMk/>
            <pc:sldMk cId="1551018953" sldId="266"/>
            <ac:picMk id="23" creationId="{6DF415F9-D909-5A1C-5423-DBC79FB19375}"/>
          </ac:picMkLst>
        </pc:picChg>
        <pc:picChg chg="add del mod">
          <ac:chgData name="Conroy, Kimberly J." userId="5d0bfce3-9247-4042-8ca7-1ac28a70a8ee" providerId="ADAL" clId="{29904639-B760-4F40-958C-BB2A837550D3}" dt="2024-12-12T13:59:46.120" v="20"/>
          <ac:picMkLst>
            <pc:docMk/>
            <pc:sldMk cId="1551018953" sldId="266"/>
            <ac:picMk id="24" creationId="{4927D91B-CD1B-7739-7951-F07159DF779F}"/>
          </ac:picMkLst>
        </pc:picChg>
        <pc:picChg chg="add del mod ord">
          <ac:chgData name="Conroy, Kimberly J." userId="5d0bfce3-9247-4042-8ca7-1ac28a70a8ee" providerId="ADAL" clId="{29904639-B760-4F40-958C-BB2A837550D3}" dt="2024-12-12T13:59:59.690" v="21"/>
          <ac:picMkLst>
            <pc:docMk/>
            <pc:sldMk cId="1551018953" sldId="266"/>
            <ac:picMk id="27" creationId="{AA68C879-E9D2-C90A-AB2F-C4A4F538DA42}"/>
          </ac:picMkLst>
        </pc:picChg>
        <pc:picChg chg="add del mod">
          <ac:chgData name="Conroy, Kimberly J." userId="5d0bfce3-9247-4042-8ca7-1ac28a70a8ee" providerId="ADAL" clId="{29904639-B760-4F40-958C-BB2A837550D3}" dt="2024-12-12T14:00:01.973" v="23"/>
          <ac:picMkLst>
            <pc:docMk/>
            <pc:sldMk cId="1551018953" sldId="266"/>
            <ac:picMk id="28" creationId="{029723C1-CA32-EAC1-396B-3B1548DBAEBD}"/>
          </ac:picMkLst>
        </pc:picChg>
        <pc:picChg chg="add del mod ord">
          <ac:chgData name="Conroy, Kimberly J." userId="5d0bfce3-9247-4042-8ca7-1ac28a70a8ee" providerId="ADAL" clId="{29904639-B760-4F40-958C-BB2A837550D3}" dt="2024-12-12T14:00:21.169" v="24"/>
          <ac:picMkLst>
            <pc:docMk/>
            <pc:sldMk cId="1551018953" sldId="266"/>
            <ac:picMk id="31" creationId="{32119264-D0E7-ABCC-A796-D10B81EB48CA}"/>
          </ac:picMkLst>
        </pc:picChg>
        <pc:picChg chg="add del mod">
          <ac:chgData name="Conroy, Kimberly J." userId="5d0bfce3-9247-4042-8ca7-1ac28a70a8ee" providerId="ADAL" clId="{29904639-B760-4F40-958C-BB2A837550D3}" dt="2024-12-12T14:00:50.260" v="50"/>
          <ac:picMkLst>
            <pc:docMk/>
            <pc:sldMk cId="1551018953" sldId="266"/>
            <ac:picMk id="64" creationId="{F10B5B7F-69A6-2668-2D65-D4A99ABC0F8F}"/>
          </ac:picMkLst>
        </pc:picChg>
        <pc:picChg chg="add del mod ord">
          <ac:chgData name="Conroy, Kimberly J." userId="5d0bfce3-9247-4042-8ca7-1ac28a70a8ee" providerId="ADAL" clId="{29904639-B760-4F40-958C-BB2A837550D3}" dt="2024-12-12T14:01:16.787" v="51"/>
          <ac:picMkLst>
            <pc:docMk/>
            <pc:sldMk cId="1551018953" sldId="266"/>
            <ac:picMk id="68" creationId="{1911FD4D-2DBF-76CE-9E47-F4F71F3AE5AE}"/>
          </ac:picMkLst>
        </pc:picChg>
        <pc:picChg chg="add del mod">
          <ac:chgData name="Conroy, Kimberly J." userId="5d0bfce3-9247-4042-8ca7-1ac28a70a8ee" providerId="ADAL" clId="{29904639-B760-4F40-958C-BB2A837550D3}" dt="2024-12-12T14:01:43.355" v="53"/>
          <ac:picMkLst>
            <pc:docMk/>
            <pc:sldMk cId="1551018953" sldId="266"/>
            <ac:picMk id="69" creationId="{3D2F371C-A8C8-DC92-C911-0942D6AC39C0}"/>
          </ac:picMkLst>
        </pc:picChg>
        <pc:picChg chg="add del mod ord">
          <ac:chgData name="Conroy, Kimberly J." userId="5d0bfce3-9247-4042-8ca7-1ac28a70a8ee" providerId="ADAL" clId="{29904639-B760-4F40-958C-BB2A837550D3}" dt="2024-12-12T14:02:11.273" v="54"/>
          <ac:picMkLst>
            <pc:docMk/>
            <pc:sldMk cId="1551018953" sldId="266"/>
            <ac:picMk id="73" creationId="{5BBD88F9-A277-DA40-4FA2-A93095B04DCF}"/>
          </ac:picMkLst>
        </pc:picChg>
        <pc:picChg chg="add del mod">
          <ac:chgData name="Conroy, Kimberly J." userId="5d0bfce3-9247-4042-8ca7-1ac28a70a8ee" providerId="ADAL" clId="{29904639-B760-4F40-958C-BB2A837550D3}" dt="2024-12-12T14:02:52.042" v="64"/>
          <ac:picMkLst>
            <pc:docMk/>
            <pc:sldMk cId="1551018953" sldId="266"/>
            <ac:picMk id="74" creationId="{2CD0B845-0FD8-DABC-CCEB-01EE4D67621A}"/>
          </ac:picMkLst>
        </pc:picChg>
        <pc:picChg chg="add del mod ord">
          <ac:chgData name="Conroy, Kimberly J." userId="5d0bfce3-9247-4042-8ca7-1ac28a70a8ee" providerId="ADAL" clId="{29904639-B760-4F40-958C-BB2A837550D3}" dt="2024-12-12T14:03:18.848" v="65"/>
          <ac:picMkLst>
            <pc:docMk/>
            <pc:sldMk cId="1551018953" sldId="266"/>
            <ac:picMk id="79" creationId="{743F0ED2-F7E8-25C2-0295-53EC58D06020}"/>
          </ac:picMkLst>
        </pc:picChg>
        <pc:picChg chg="add del mod">
          <ac:chgData name="Conroy, Kimberly J." userId="5d0bfce3-9247-4042-8ca7-1ac28a70a8ee" providerId="ADAL" clId="{29904639-B760-4F40-958C-BB2A837550D3}" dt="2024-12-12T14:04:00.823" v="67"/>
          <ac:picMkLst>
            <pc:docMk/>
            <pc:sldMk cId="1551018953" sldId="266"/>
            <ac:picMk id="80" creationId="{A947C9A9-007C-AE1A-37CE-56043CD21CEA}"/>
          </ac:picMkLst>
        </pc:picChg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1551018953" sldId="266"/>
            <ac:picMk id="85" creationId="{D4BB020D-7955-D5BE-B59B-6165C65EF9A8}"/>
          </ac:picMkLst>
        </pc:picChg>
        <pc:picChg chg="add del mod ord">
          <ac:chgData name="Conroy, Kimberly J." userId="5d0bfce3-9247-4042-8ca7-1ac28a70a8ee" providerId="ADAL" clId="{29904639-B760-4F40-958C-BB2A837550D3}" dt="2024-12-12T14:04:26.848" v="68"/>
          <ac:picMkLst>
            <pc:docMk/>
            <pc:sldMk cId="1551018953" sldId="266"/>
            <ac:picMk id="86" creationId="{65F9DB95-46DE-208E-08F8-770F3A422232}"/>
          </ac:picMkLst>
        </pc:picChg>
        <pc:picChg chg="add mod">
          <ac:chgData name="Conroy, Kimberly J." userId="5d0bfce3-9247-4042-8ca7-1ac28a70a8ee" providerId="ADAL" clId="{29904639-B760-4F40-958C-BB2A837550D3}" dt="2024-12-12T14:04:26.848" v="68"/>
          <ac:picMkLst>
            <pc:docMk/>
            <pc:sldMk cId="1551018953" sldId="266"/>
            <ac:picMk id="87" creationId="{5A813F06-AD5C-0CFA-386C-11D3EB079076}"/>
          </ac:picMkLst>
        </pc:picChg>
      </pc:sldChg>
      <pc:sldChg chg="addSp delSp modSp mod modTransition modAnim">
        <pc:chgData name="Conroy, Kimberly J." userId="5d0bfce3-9247-4042-8ca7-1ac28a70a8ee" providerId="ADAL" clId="{29904639-B760-4F40-958C-BB2A837550D3}" dt="2024-12-12T14:27:21.979" v="133"/>
        <pc:sldMkLst>
          <pc:docMk/>
          <pc:sldMk cId="1866389066" sldId="267"/>
        </pc:sldMkLst>
        <pc:picChg chg="add del mod">
          <ac:chgData name="Conroy, Kimberly J." userId="5d0bfce3-9247-4042-8ca7-1ac28a70a8ee" providerId="ADAL" clId="{29904639-B760-4F40-958C-BB2A837550D3}" dt="2024-12-12T14:27:01.874" v="132"/>
          <ac:picMkLst>
            <pc:docMk/>
            <pc:sldMk cId="1866389066" sldId="267"/>
            <ac:picMk id="9" creationId="{7FE3BB79-4251-A0F1-6470-95592CB8A9B3}"/>
          </ac:picMkLst>
        </pc:picChg>
        <pc:picChg chg="add del mod ord">
          <ac:chgData name="Conroy, Kimberly J." userId="5d0bfce3-9247-4042-8ca7-1ac28a70a8ee" providerId="ADAL" clId="{29904639-B760-4F40-958C-BB2A837550D3}" dt="2024-12-12T14:27:21.979" v="133"/>
          <ac:picMkLst>
            <pc:docMk/>
            <pc:sldMk cId="1866389066" sldId="267"/>
            <ac:picMk id="15" creationId="{0E05FB1E-EAEA-FE25-20F6-7C698CEDD165}"/>
          </ac:picMkLst>
        </pc:picChg>
        <pc:picChg chg="add mod">
          <ac:chgData name="Conroy, Kimberly J." userId="5d0bfce3-9247-4042-8ca7-1ac28a70a8ee" providerId="ADAL" clId="{29904639-B760-4F40-958C-BB2A837550D3}" dt="2024-12-12T14:27:21.979" v="133"/>
          <ac:picMkLst>
            <pc:docMk/>
            <pc:sldMk cId="1866389066" sldId="267"/>
            <ac:picMk id="17" creationId="{1985B048-FEB5-3370-DBD1-BEF4DF45FE2D}"/>
          </ac:picMkLst>
        </pc:picChg>
      </pc:sldChg>
      <pc:sldChg chg="addSp delSp modSp mod modTransition modAnim modNotesTx">
        <pc:chgData name="Conroy, Kimberly J." userId="5d0bfce3-9247-4042-8ca7-1ac28a70a8ee" providerId="ADAL" clId="{29904639-B760-4F40-958C-BB2A837550D3}" dt="2024-12-18T19:22:44.030" v="458"/>
        <pc:sldMkLst>
          <pc:docMk/>
          <pc:sldMk cId="3322574723" sldId="268"/>
        </pc:sldMkLst>
        <pc:spChg chg="add del mod">
          <ac:chgData name="Conroy, Kimberly J." userId="5d0bfce3-9247-4042-8ca7-1ac28a70a8ee" providerId="ADAL" clId="{29904639-B760-4F40-958C-BB2A837550D3}" dt="2024-12-18T13:52:50.802" v="427" actId="478"/>
          <ac:spMkLst>
            <pc:docMk/>
            <pc:sldMk cId="3322574723" sldId="268"/>
            <ac:spMk id="13" creationId="{599B8112-F592-59AC-B8EC-E646C3E46994}"/>
          </ac:spMkLst>
        </pc:spChg>
        <pc:spChg chg="add mod">
          <ac:chgData name="Conroy, Kimberly J." userId="5d0bfce3-9247-4042-8ca7-1ac28a70a8ee" providerId="ADAL" clId="{29904639-B760-4F40-958C-BB2A837550D3}" dt="2024-12-18T13:53:53.176" v="440" actId="1035"/>
          <ac:spMkLst>
            <pc:docMk/>
            <pc:sldMk cId="3322574723" sldId="268"/>
            <ac:spMk id="15" creationId="{750BF58E-4805-FFC4-139F-6C09B5F149BC}"/>
          </ac:spMkLst>
        </pc:spChg>
        <pc:picChg chg="mod">
          <ac:chgData name="Conroy, Kimberly J." userId="5d0bfce3-9247-4042-8ca7-1ac28a70a8ee" providerId="ADAL" clId="{29904639-B760-4F40-958C-BB2A837550D3}" dt="2024-12-12T14:30:21.092" v="156" actId="1038"/>
          <ac:picMkLst>
            <pc:docMk/>
            <pc:sldMk cId="3322574723" sldId="268"/>
            <ac:picMk id="3" creationId="{B81D42E4-0B39-838B-27D6-3C2F2338382D}"/>
          </ac:picMkLst>
        </pc:picChg>
        <pc:picChg chg="add del mod ord">
          <ac:chgData name="Conroy, Kimberly J." userId="5d0bfce3-9247-4042-8ca7-1ac28a70a8ee" providerId="ADAL" clId="{29904639-B760-4F40-958C-BB2A837550D3}" dt="2024-12-18T19:21:49.032" v="452"/>
          <ac:picMkLst>
            <pc:docMk/>
            <pc:sldMk cId="3322574723" sldId="268"/>
            <ac:picMk id="4" creationId="{10797217-6A2E-A634-F952-7BFCC8C5061D}"/>
          </ac:picMkLst>
        </pc:picChg>
        <pc:picChg chg="add del mod">
          <ac:chgData name="Conroy, Kimberly J." userId="5d0bfce3-9247-4042-8ca7-1ac28a70a8ee" providerId="ADAL" clId="{29904639-B760-4F40-958C-BB2A837550D3}" dt="2024-12-18T19:21:52.222" v="454"/>
          <ac:picMkLst>
            <pc:docMk/>
            <pc:sldMk cId="3322574723" sldId="268"/>
            <ac:picMk id="5" creationId="{8BF9C371-6AFC-F35A-F84B-959BECA2ED62}"/>
          </ac:picMkLst>
        </pc:picChg>
        <pc:picChg chg="add del mod ord">
          <ac:chgData name="Conroy, Kimberly J." userId="5d0bfce3-9247-4042-8ca7-1ac28a70a8ee" providerId="ADAL" clId="{29904639-B760-4F40-958C-BB2A837550D3}" dt="2024-12-18T19:22:15.038" v="455"/>
          <ac:picMkLst>
            <pc:docMk/>
            <pc:sldMk cId="3322574723" sldId="268"/>
            <ac:picMk id="8" creationId="{22592F91-EAC3-DC70-1215-F8263018A678}"/>
          </ac:picMkLst>
        </pc:picChg>
        <pc:picChg chg="add del mod">
          <ac:chgData name="Conroy, Kimberly J." userId="5d0bfce3-9247-4042-8ca7-1ac28a70a8ee" providerId="ADAL" clId="{29904639-B760-4F40-958C-BB2A837550D3}" dt="2024-12-12T14:33:03.090" v="314"/>
          <ac:picMkLst>
            <pc:docMk/>
            <pc:sldMk cId="3322574723" sldId="268"/>
            <ac:picMk id="8" creationId="{8DEF4CF6-6112-BB12-BA49-5312898CB390}"/>
          </ac:picMkLst>
        </pc:picChg>
        <pc:picChg chg="add del mod">
          <ac:chgData name="Conroy, Kimberly J." userId="5d0bfce3-9247-4042-8ca7-1ac28a70a8ee" providerId="ADAL" clId="{29904639-B760-4F40-958C-BB2A837550D3}" dt="2024-12-18T19:22:17.983" v="457"/>
          <ac:picMkLst>
            <pc:docMk/>
            <pc:sldMk cId="3322574723" sldId="268"/>
            <ac:picMk id="9" creationId="{DD9C24FB-9D42-A5DA-2EF7-9C0608C1409E}"/>
          </ac:picMkLst>
        </pc:picChg>
        <pc:picChg chg="add del mod ord">
          <ac:chgData name="Conroy, Kimberly J." userId="5d0bfce3-9247-4042-8ca7-1ac28a70a8ee" providerId="ADAL" clId="{29904639-B760-4F40-958C-BB2A837550D3}" dt="2024-12-18T19:22:44.030" v="458"/>
          <ac:picMkLst>
            <pc:docMk/>
            <pc:sldMk cId="3322574723" sldId="268"/>
            <ac:picMk id="18" creationId="{86BF7396-1158-2EAF-E207-352942E4553F}"/>
          </ac:picMkLst>
        </pc:picChg>
        <pc:picChg chg="add del mod ord">
          <ac:chgData name="Conroy, Kimberly J." userId="5d0bfce3-9247-4042-8ca7-1ac28a70a8ee" providerId="ADAL" clId="{29904639-B760-4F40-958C-BB2A837550D3}" dt="2024-12-12T14:33:32.826" v="315"/>
          <ac:picMkLst>
            <pc:docMk/>
            <pc:sldMk cId="3322574723" sldId="268"/>
            <ac:picMk id="18" creationId="{ACEDDAE0-74A9-146A-22B6-3657B497609A}"/>
          </ac:picMkLst>
        </pc:picChg>
        <pc:picChg chg="add del mod">
          <ac:chgData name="Conroy, Kimberly J." userId="5d0bfce3-9247-4042-8ca7-1ac28a70a8ee" providerId="ADAL" clId="{29904639-B760-4F40-958C-BB2A837550D3}" dt="2024-12-18T19:21:28.759" v="451"/>
          <ac:picMkLst>
            <pc:docMk/>
            <pc:sldMk cId="3322574723" sldId="268"/>
            <ac:picMk id="19" creationId="{3396D577-2B04-2432-4E94-D0780D434D42}"/>
          </ac:picMkLst>
        </pc:picChg>
        <pc:picChg chg="add mod">
          <ac:chgData name="Conroy, Kimberly J." userId="5d0bfce3-9247-4042-8ca7-1ac28a70a8ee" providerId="ADAL" clId="{29904639-B760-4F40-958C-BB2A837550D3}" dt="2024-12-18T19:22:44.030" v="458"/>
          <ac:picMkLst>
            <pc:docMk/>
            <pc:sldMk cId="3322574723" sldId="268"/>
            <ac:picMk id="20" creationId="{C67A8DB2-D3D5-5263-D26B-97BF8A460F99}"/>
          </ac:picMkLst>
        </pc:picChg>
      </pc:sldChg>
      <pc:sldChg chg="addSp delSp modSp modTransition modAnim">
        <pc:chgData name="Conroy, Kimberly J." userId="5d0bfce3-9247-4042-8ca7-1ac28a70a8ee" providerId="ADAL" clId="{29904639-B760-4F40-958C-BB2A837550D3}" dt="2024-12-12T14:07:45.709" v="81"/>
        <pc:sldMkLst>
          <pc:docMk/>
          <pc:sldMk cId="3803569422" sldId="269"/>
        </pc:sldMkLst>
        <pc:picChg chg="add mod">
          <ac:chgData name="Conroy, Kimberly J." userId="5d0bfce3-9247-4042-8ca7-1ac28a70a8ee" providerId="ADAL" clId="{29904639-B760-4F40-958C-BB2A837550D3}" dt="2024-12-12T14:07:45.709" v="81"/>
          <ac:picMkLst>
            <pc:docMk/>
            <pc:sldMk cId="3803569422" sldId="269"/>
            <ac:picMk id="9" creationId="{151A6624-AE43-8D62-C21C-BA90B52E99F3}"/>
          </ac:picMkLst>
        </pc:picChg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3803569422" sldId="269"/>
            <ac:picMk id="40" creationId="{E04C8496-3F3E-56BD-D5A4-4D51ED679E5D}"/>
          </ac:picMkLst>
        </pc:picChg>
      </pc:sldChg>
      <pc:sldChg chg="addSp delSp modSp mod modTransition modAnim">
        <pc:chgData name="Conroy, Kimberly J." userId="5d0bfce3-9247-4042-8ca7-1ac28a70a8ee" providerId="ADAL" clId="{29904639-B760-4F40-958C-BB2A837550D3}" dt="2024-12-18T19:24:39.916" v="464"/>
        <pc:sldMkLst>
          <pc:docMk/>
          <pc:sldMk cId="1754383278" sldId="270"/>
        </pc:sldMkLst>
        <pc:spChg chg="mod ord">
          <ac:chgData name="Conroy, Kimberly J." userId="5d0bfce3-9247-4042-8ca7-1ac28a70a8ee" providerId="ADAL" clId="{29904639-B760-4F40-958C-BB2A837550D3}" dt="2024-12-18T15:04:03.515" v="449" actId="1035"/>
          <ac:spMkLst>
            <pc:docMk/>
            <pc:sldMk cId="1754383278" sldId="270"/>
            <ac:spMk id="13" creationId="{79B19AE1-33FC-6C8F-9615-B2CC20FB685A}"/>
          </ac:spMkLst>
        </pc:spChg>
        <pc:spChg chg="mod">
          <ac:chgData name="Conroy, Kimberly J." userId="5d0bfce3-9247-4042-8ca7-1ac28a70a8ee" providerId="ADAL" clId="{29904639-B760-4F40-958C-BB2A837550D3}" dt="2024-12-18T13:41:00.913" v="400" actId="20577"/>
          <ac:spMkLst>
            <pc:docMk/>
            <pc:sldMk cId="1754383278" sldId="270"/>
            <ac:spMk id="15" creationId="{031F26FB-90ED-8F2D-CFE9-A1B9CD7E18DA}"/>
          </ac:spMkLst>
        </pc:spChg>
        <pc:spChg chg="mod ord">
          <ac:chgData name="Conroy, Kimberly J." userId="5d0bfce3-9247-4042-8ca7-1ac28a70a8ee" providerId="ADAL" clId="{29904639-B760-4F40-958C-BB2A837550D3}" dt="2024-12-18T13:40:24.836" v="369" actId="1036"/>
          <ac:spMkLst>
            <pc:docMk/>
            <pc:sldMk cId="1754383278" sldId="270"/>
            <ac:spMk id="17" creationId="{F047FD3A-18B9-974D-CE1B-4A7E0A3D3514}"/>
          </ac:spMkLst>
        </pc:spChg>
        <pc:spChg chg="mod ord">
          <ac:chgData name="Conroy, Kimberly J." userId="5d0bfce3-9247-4042-8ca7-1ac28a70a8ee" providerId="ADAL" clId="{29904639-B760-4F40-958C-BB2A837550D3}" dt="2024-12-18T13:40:14.729" v="363" actId="1035"/>
          <ac:spMkLst>
            <pc:docMk/>
            <pc:sldMk cId="1754383278" sldId="270"/>
            <ac:spMk id="20" creationId="{F8E6E899-EAE9-8182-E15A-372581F80100}"/>
          </ac:spMkLst>
        </pc:spChg>
        <pc:spChg chg="mod ord">
          <ac:chgData name="Conroy, Kimberly J." userId="5d0bfce3-9247-4042-8ca7-1ac28a70a8ee" providerId="ADAL" clId="{29904639-B760-4F40-958C-BB2A837550D3}" dt="2024-12-18T13:40:33.130" v="388" actId="1037"/>
          <ac:spMkLst>
            <pc:docMk/>
            <pc:sldMk cId="1754383278" sldId="270"/>
            <ac:spMk id="21" creationId="{C9A23B57-EF24-09B8-DDBE-9ADBC7BFEE48}"/>
          </ac:spMkLst>
        </pc:spChg>
        <pc:picChg chg="add mod ord">
          <ac:chgData name="Conroy, Kimberly J." userId="5d0bfce3-9247-4042-8ca7-1ac28a70a8ee" providerId="ADAL" clId="{29904639-B760-4F40-958C-BB2A837550D3}" dt="2024-12-18T13:39:48.945" v="330" actId="1076"/>
          <ac:picMkLst>
            <pc:docMk/>
            <pc:sldMk cId="1754383278" sldId="270"/>
            <ac:picMk id="3" creationId="{514B1591-6F21-BA98-4DD3-C949DA52F646}"/>
          </ac:picMkLst>
        </pc:picChg>
        <pc:picChg chg="add del mod ord">
          <ac:chgData name="Conroy, Kimberly J." userId="5d0bfce3-9247-4042-8ca7-1ac28a70a8ee" providerId="ADAL" clId="{29904639-B760-4F40-958C-BB2A837550D3}" dt="2024-12-18T19:24:14.087" v="461"/>
          <ac:picMkLst>
            <pc:docMk/>
            <pc:sldMk cId="1754383278" sldId="270"/>
            <ac:picMk id="5" creationId="{63388839-DEAD-1ACD-EFD2-702B3067E642}"/>
          </ac:picMkLst>
        </pc:picChg>
        <pc:picChg chg="add del mod">
          <ac:chgData name="Conroy, Kimberly J." userId="5d0bfce3-9247-4042-8ca7-1ac28a70a8ee" providerId="ADAL" clId="{29904639-B760-4F40-958C-BB2A837550D3}" dt="2024-12-18T19:24:00.460" v="460"/>
          <ac:picMkLst>
            <pc:docMk/>
            <pc:sldMk cId="1754383278" sldId="270"/>
            <ac:picMk id="7" creationId="{0EDABF3E-C567-4873-B720-7CA3C8AA068A}"/>
          </ac:picMkLst>
        </pc:picChg>
        <pc:picChg chg="add del mod">
          <ac:chgData name="Conroy, Kimberly J." userId="5d0bfce3-9247-4042-8ca7-1ac28a70a8ee" providerId="ADAL" clId="{29904639-B760-4F40-958C-BB2A837550D3}" dt="2024-12-18T19:24:17.448" v="463"/>
          <ac:picMkLst>
            <pc:docMk/>
            <pc:sldMk cId="1754383278" sldId="270"/>
            <ac:picMk id="8" creationId="{5F8DF4E5-595C-5754-CAD8-56876354AC74}"/>
          </ac:picMkLst>
        </pc:picChg>
        <pc:picChg chg="add del mod ord">
          <ac:chgData name="Conroy, Kimberly J." userId="5d0bfce3-9247-4042-8ca7-1ac28a70a8ee" providerId="ADAL" clId="{29904639-B760-4F40-958C-BB2A837550D3}" dt="2024-12-18T19:24:39.916" v="464"/>
          <ac:picMkLst>
            <pc:docMk/>
            <pc:sldMk cId="1754383278" sldId="270"/>
            <ac:picMk id="18" creationId="{3130395E-9586-9EFF-AF2C-3956F7FCBD4B}"/>
          </ac:picMkLst>
        </pc:picChg>
        <pc:picChg chg="del">
          <ac:chgData name="Conroy, Kimberly J." userId="5d0bfce3-9247-4042-8ca7-1ac28a70a8ee" providerId="ADAL" clId="{29904639-B760-4F40-958C-BB2A837550D3}" dt="2024-12-18T13:38:42.751" v="316" actId="478"/>
          <ac:picMkLst>
            <pc:docMk/>
            <pc:sldMk cId="1754383278" sldId="270"/>
            <ac:picMk id="19" creationId="{F0474347-C2A7-B866-8A13-7F918D4250C7}"/>
          </ac:picMkLst>
        </pc:picChg>
        <pc:picChg chg="add mod">
          <ac:chgData name="Conroy, Kimberly J." userId="5d0bfce3-9247-4042-8ca7-1ac28a70a8ee" providerId="ADAL" clId="{29904639-B760-4F40-958C-BB2A837550D3}" dt="2024-12-18T19:24:39.916" v="464"/>
          <ac:picMkLst>
            <pc:docMk/>
            <pc:sldMk cId="1754383278" sldId="270"/>
            <ac:picMk id="22" creationId="{CF460188-84E2-D081-96B9-E59E5D89B995}"/>
          </ac:picMkLst>
        </pc:picChg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1754383278" sldId="270"/>
            <ac:picMk id="25" creationId="{61273FA2-D2F5-0059-7FC6-FD035DA07ADC}"/>
          </ac:picMkLst>
        </pc:picChg>
      </pc:sldChg>
      <pc:sldChg chg="addSp delSp modSp modTransition modAnim">
        <pc:chgData name="Conroy, Kimberly J." userId="5d0bfce3-9247-4042-8ca7-1ac28a70a8ee" providerId="ADAL" clId="{29904639-B760-4F40-958C-BB2A837550D3}" dt="2024-12-12T14:10:16.545" v="84"/>
        <pc:sldMkLst>
          <pc:docMk/>
          <pc:sldMk cId="1256241319" sldId="271"/>
        </pc:sldMkLst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1256241319" sldId="271"/>
            <ac:picMk id="7" creationId="{CDDA2794-90FF-B81C-9D29-A93421FB0ECE}"/>
          </ac:picMkLst>
        </pc:picChg>
        <pc:picChg chg="add mod">
          <ac:chgData name="Conroy, Kimberly J." userId="5d0bfce3-9247-4042-8ca7-1ac28a70a8ee" providerId="ADAL" clId="{29904639-B760-4F40-958C-BB2A837550D3}" dt="2024-12-12T14:10:16.545" v="84"/>
          <ac:picMkLst>
            <pc:docMk/>
            <pc:sldMk cId="1256241319" sldId="271"/>
            <ac:picMk id="11" creationId="{09BC842A-1650-7226-C337-EF7F4C6E904C}"/>
          </ac:picMkLst>
        </pc:picChg>
      </pc:sldChg>
      <pc:sldChg chg="addSp delSp modSp mod modTransition modAnim">
        <pc:chgData name="Conroy, Kimberly J." userId="5d0bfce3-9247-4042-8ca7-1ac28a70a8ee" providerId="ADAL" clId="{29904639-B760-4F40-958C-BB2A837550D3}" dt="2024-12-12T14:13:11.584" v="92"/>
        <pc:sldMkLst>
          <pc:docMk/>
          <pc:sldMk cId="3956288400" sldId="272"/>
        </pc:sldMkLst>
        <pc:picChg chg="add del mod">
          <ac:chgData name="Conroy, Kimberly J." userId="5d0bfce3-9247-4042-8ca7-1ac28a70a8ee" providerId="ADAL" clId="{29904639-B760-4F40-958C-BB2A837550D3}" dt="2024-12-12T14:12:28.890" v="91"/>
          <ac:picMkLst>
            <pc:docMk/>
            <pc:sldMk cId="3956288400" sldId="272"/>
            <ac:picMk id="15" creationId="{33565B06-2CE5-E446-44E1-1C931FDAFD94}"/>
          </ac:picMkLst>
        </pc:picChg>
        <pc:picChg chg="add del mod ord">
          <ac:chgData name="Conroy, Kimberly J." userId="5d0bfce3-9247-4042-8ca7-1ac28a70a8ee" providerId="ADAL" clId="{29904639-B760-4F40-958C-BB2A837550D3}" dt="2024-12-12T14:13:11.584" v="92"/>
          <ac:picMkLst>
            <pc:docMk/>
            <pc:sldMk cId="3956288400" sldId="272"/>
            <ac:picMk id="22" creationId="{26AE6112-1802-4E8B-7C90-6B11CFE61885}"/>
          </ac:picMkLst>
        </pc:picChg>
        <pc:picChg chg="add mod">
          <ac:chgData name="Conroy, Kimberly J." userId="5d0bfce3-9247-4042-8ca7-1ac28a70a8ee" providerId="ADAL" clId="{29904639-B760-4F40-958C-BB2A837550D3}" dt="2024-12-12T14:13:11.584" v="92"/>
          <ac:picMkLst>
            <pc:docMk/>
            <pc:sldMk cId="3956288400" sldId="272"/>
            <ac:picMk id="23" creationId="{7A1E584B-A79C-BBC5-0E0E-9A2C2AA9987B}"/>
          </ac:picMkLst>
        </pc:picChg>
        <pc:picChg chg="del">
          <ac:chgData name="Conroy, Kimberly J." userId="5d0bfce3-9247-4042-8ca7-1ac28a70a8ee" providerId="ADAL" clId="{29904639-B760-4F40-958C-BB2A837550D3}" dt="2024-12-12T13:43:04.385" v="0"/>
          <ac:picMkLst>
            <pc:docMk/>
            <pc:sldMk cId="3956288400" sldId="272"/>
            <ac:picMk id="133" creationId="{F5FB4F23-250D-5D7D-FB06-85B289F4D486}"/>
          </ac:picMkLst>
        </pc:picChg>
      </pc:sldChg>
      <pc:sldChg chg="addSp modSp modTransition">
        <pc:chgData name="Conroy, Kimberly J." userId="5d0bfce3-9247-4042-8ca7-1ac28a70a8ee" providerId="ADAL" clId="{29904639-B760-4F40-958C-BB2A837550D3}" dt="2024-12-12T14:25:41.586" v="129"/>
        <pc:sldMkLst>
          <pc:docMk/>
          <pc:sldMk cId="1088869911" sldId="275"/>
        </pc:sldMkLst>
        <pc:picChg chg="add mod">
          <ac:chgData name="Conroy, Kimberly J." userId="5d0bfce3-9247-4042-8ca7-1ac28a70a8ee" providerId="ADAL" clId="{29904639-B760-4F40-958C-BB2A837550D3}" dt="2024-12-12T14:25:41.586" v="129"/>
          <ac:picMkLst>
            <pc:docMk/>
            <pc:sldMk cId="1088869911" sldId="275"/>
            <ac:picMk id="19" creationId="{A820D751-2F48-D48F-5CCF-D2F83AB3381A}"/>
          </ac:picMkLst>
        </pc:picChg>
      </pc:sldChg>
      <pc:sldChg chg="addSp modSp modTransition">
        <pc:chgData name="Conroy, Kimberly J." userId="5d0bfce3-9247-4042-8ca7-1ac28a70a8ee" providerId="ADAL" clId="{29904639-B760-4F40-958C-BB2A837550D3}" dt="2024-12-12T14:28:27.761" v="134"/>
        <pc:sldMkLst>
          <pc:docMk/>
          <pc:sldMk cId="3226131849" sldId="277"/>
        </pc:sldMkLst>
        <pc:picChg chg="add mod">
          <ac:chgData name="Conroy, Kimberly J." userId="5d0bfce3-9247-4042-8ca7-1ac28a70a8ee" providerId="ADAL" clId="{29904639-B760-4F40-958C-BB2A837550D3}" dt="2024-12-12T14:28:27.761" v="134"/>
          <ac:picMkLst>
            <pc:docMk/>
            <pc:sldMk cId="3226131849" sldId="277"/>
            <ac:picMk id="13" creationId="{3FBE3AB3-71F2-C515-C583-4F0F88CD69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412DE-D5FF-482E-AE75-65240F499FD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E04C7-F63B-43D2-8F38-C8E769B71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6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76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8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0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08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7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7000-DC5C-284A-91F9-D637E647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AF3D6-AD18-6F58-FFCC-64A13F244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8158-0F3D-35E4-6EC1-6D63581F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DFC4-F5BD-9F3E-443E-CFF76C9F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271EF-F26E-5FDC-39B7-21AA45A2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78A7-9506-AA5A-5350-5AC7A1A2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37E-3950-0E4C-6BC5-0AEDF7029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3E737-E8A4-77DE-F325-2FE2EAA0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4F2A-A32F-D188-A894-7FCB8776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84CAB-0D3A-B06C-F8F1-DDEA31A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DF161-58FA-A517-C0D2-16D2E2DA5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46FED-C235-AADA-3C2D-3A3447E1F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3B1F-D5F2-2F4F-0A43-717041F8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7967-7469-4F20-6546-927C382B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9752-D892-FC90-442E-58AABAD5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F450-3BC8-5534-91F2-11D48A6C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D780-2F4A-A9FF-E6D2-565448D44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DD1D-9BF2-5503-A6DC-ECD0DAB5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1F40-1625-E207-5B4C-60B85B1F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4980C-DDD2-5251-05EE-224A912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03FE-EB1D-D701-E171-D2021A65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57322-B879-A83D-E065-101201810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4ABE1-2769-1B61-2060-8B205709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6A1E4-4856-A3AF-0A91-F871AFE1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FDAF-AD34-2993-6A94-A999AA33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71BE-8CD6-F29E-5CC0-C530811A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E5310-9A15-7C00-3AE1-F9ECDA077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0588F-EE38-9854-33CF-458231007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2FDF9-DE86-EF4A-79F3-10F0BBE4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9C68E-84D8-9CB7-558A-9900E189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5CDAD-B143-F72E-3A83-C10F9353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1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7348-7F84-6672-2295-73536239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367BD-F68B-25AD-9246-80BA4B3E0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CA49A-25A4-C73F-F86D-14A97BA18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A7FEE-A2C7-8F39-4596-32D811393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97E9B-DD92-5F31-8F58-A7B3A66A7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98D6E-5846-CD91-78F2-1A3E4781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82351-BDDB-8EFD-5C95-F3A187B6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81155-DC3F-CE85-261B-02A6A031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E90A-70D4-D0F2-4771-399560E3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AD7FB-717F-3D40-1B98-5EBEA2BE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605F2-7024-008D-F062-F10F7F9F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2A8AB-8140-D5E7-24E6-7D6EBCE4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3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9FD44-1F6D-3DD5-6BB0-0E0E6BE6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21A55-7578-2FC2-FC11-CA5CEC4D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2CD6D-59BE-357E-A8FA-D76F7CC2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7CE0-78C4-C8BA-67CA-AB3C7AFC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31F6-1D76-5C2B-DF72-E3051FDF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58049-A828-9C2D-FFEA-ECA5ECCDE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9839-0BFE-BBB9-BD49-7FDE118F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CFD53-1049-3F6C-B07E-3B8BA9BA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63382-8273-BE3C-FCA2-7DDCF181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3E32-72FF-24B2-87F1-D1A71B27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9940D-F2C7-D26F-A7D9-C2F91BB93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3A622-02FB-2022-32E0-494981856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7067F-2836-72EC-D216-0C298186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7AD7B-4B3A-DBFE-D151-5B7E429D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9CE8E-8655-FCD2-DB77-8A4F1BFE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9EF3E-9062-3E33-B311-6F8F3DC8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B2A9-4BB9-222A-12E8-F84F84815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EEDB-36A4-4831-BEAF-AEF0AB953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93E9-D099-18C1-5A1A-CF76E59F4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3510-16E2-C0A8-F32D-FF47E1E0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s://acrobat.adobe.com/link/acrobat/word-to-pdf?x_api_client_id=adobe_com&amp;x_api_client_location=word_to_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erk of Courts seal">
            <a:extLst>
              <a:ext uri="{FF2B5EF4-FFF2-40B4-BE49-F238E27FC236}">
                <a16:creationId xmlns:a16="http://schemas.microsoft.com/office/drawing/2014/main" id="{B6684EC3-704A-6FE2-9410-FA2ECCD1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69" y="1529514"/>
            <a:ext cx="4084320" cy="4084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1504599" y="415975"/>
            <a:ext cx="90708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 to Criminal e-Filing</a:t>
            </a:r>
          </a:p>
          <a:p>
            <a:pPr algn="ctr"/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Filing a Motion to an Existing Case</a:t>
            </a:r>
            <a:endParaRPr lang="en-U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2025FA-64F6-014B-F044-AAAB433DD321}"/>
              </a:ext>
            </a:extLst>
          </p:cNvPr>
          <p:cNvSpPr/>
          <p:nvPr/>
        </p:nvSpPr>
        <p:spPr>
          <a:xfrm>
            <a:off x="1723303" y="5586763"/>
            <a:ext cx="84870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Franklin County Clerk of Courts</a:t>
            </a:r>
          </a:p>
        </p:txBody>
      </p:sp>
    </p:spTree>
    <p:extLst>
      <p:ext uri="{BB962C8B-B14F-4D97-AF65-F5344CB8AC3E}">
        <p14:creationId xmlns:p14="http://schemas.microsoft.com/office/powerpoint/2010/main" val="976708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457975" y="207143"/>
            <a:ext cx="5054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the Parties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ABA19-4239-BC68-956D-64B7B4D548DD}"/>
              </a:ext>
            </a:extLst>
          </p:cNvPr>
          <p:cNvSpPr txBox="1"/>
          <p:nvPr/>
        </p:nvSpPr>
        <p:spPr>
          <a:xfrm>
            <a:off x="821933" y="1963436"/>
            <a:ext cx="355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Confirm the Participant’s name is already checked. In the top and bottom sections.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DA653-B8F0-DDD8-A746-1D4B75D9D5FD}"/>
              </a:ext>
            </a:extLst>
          </p:cNvPr>
          <p:cNvSpPr txBox="1"/>
          <p:nvPr/>
        </p:nvSpPr>
        <p:spPr>
          <a:xfrm>
            <a:off x="799675" y="3348729"/>
            <a:ext cx="355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 Confirm the attorney’s [yours] is in the middle section.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30A7D-724D-5D0F-E032-97EF668B7F5B}"/>
              </a:ext>
            </a:extLst>
          </p:cNvPr>
          <p:cNvSpPr txBox="1"/>
          <p:nvPr/>
        </p:nvSpPr>
        <p:spPr>
          <a:xfrm>
            <a:off x="799675" y="4590320"/>
            <a:ext cx="355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3. Add additional attorneys for the party, if needed.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92DF0-4D37-F1A4-8EE8-A4C390FAC196}"/>
              </a:ext>
            </a:extLst>
          </p:cNvPr>
          <p:cNvSpPr txBox="1"/>
          <p:nvPr/>
        </p:nvSpPr>
        <p:spPr>
          <a:xfrm>
            <a:off x="857899" y="5585074"/>
            <a:ext cx="355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4. Click the </a:t>
            </a:r>
            <a:r>
              <a:rPr lang="en-US" sz="2000" i="1" dirty="0">
                <a:solidFill>
                  <a:schemeClr val="bg1"/>
                </a:solidFill>
              </a:rPr>
              <a:t>Next </a:t>
            </a:r>
            <a:r>
              <a:rPr lang="en-US" sz="2000" dirty="0">
                <a:solidFill>
                  <a:schemeClr val="bg1"/>
                </a:solidFill>
              </a:rPr>
              <a:t>button.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3AE206-417E-7B08-B148-A9AA65D1C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432" y="1878371"/>
            <a:ext cx="5981700" cy="43564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1CCA46-2C6A-5C1A-1D82-20EAA8B89A5A}"/>
              </a:ext>
            </a:extLst>
          </p:cNvPr>
          <p:cNvSpPr/>
          <p:nvPr/>
        </p:nvSpPr>
        <p:spPr>
          <a:xfrm>
            <a:off x="7231418" y="3750713"/>
            <a:ext cx="3494927" cy="6118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C346B-8158-A087-73EF-98D2A307C02D}"/>
              </a:ext>
            </a:extLst>
          </p:cNvPr>
          <p:cNvSpPr/>
          <p:nvPr/>
        </p:nvSpPr>
        <p:spPr>
          <a:xfrm>
            <a:off x="5311739" y="2979506"/>
            <a:ext cx="1304818" cy="3184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3EC83C-03B3-C601-CF2B-DA18AC5F6B04}"/>
              </a:ext>
            </a:extLst>
          </p:cNvPr>
          <p:cNvSpPr/>
          <p:nvPr/>
        </p:nvSpPr>
        <p:spPr>
          <a:xfrm>
            <a:off x="5311739" y="3780801"/>
            <a:ext cx="1808252" cy="2874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D7DAA-BF30-DFDD-5B84-1855CE3C0FA7}"/>
              </a:ext>
            </a:extLst>
          </p:cNvPr>
          <p:cNvSpPr/>
          <p:nvPr/>
        </p:nvSpPr>
        <p:spPr>
          <a:xfrm>
            <a:off x="5311739" y="5466631"/>
            <a:ext cx="1029126" cy="3184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EF1D95-A01C-4A70-1043-4A6F9170BEEB}"/>
              </a:ext>
            </a:extLst>
          </p:cNvPr>
          <p:cNvSpPr/>
          <p:nvPr/>
        </p:nvSpPr>
        <p:spPr>
          <a:xfrm>
            <a:off x="5420299" y="3888954"/>
            <a:ext cx="1476260" cy="156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6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" grpId="0"/>
      <p:bldP spid="3" grpId="0" animBg="1"/>
      <p:bldP spid="5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1389951" y="207143"/>
            <a:ext cx="919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and/or Remove Documents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4F546-1AE3-E1F2-1781-5685490CAE3E}"/>
              </a:ext>
            </a:extLst>
          </p:cNvPr>
          <p:cNvSpPr txBox="1"/>
          <p:nvPr/>
        </p:nvSpPr>
        <p:spPr>
          <a:xfrm>
            <a:off x="1291605" y="5291191"/>
            <a:ext cx="689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Add or remove documents before completing the filing process.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89354-F74D-532C-16ED-3627C99BE008}"/>
              </a:ext>
            </a:extLst>
          </p:cNvPr>
          <p:cNvSpPr txBox="1"/>
          <p:nvPr/>
        </p:nvSpPr>
        <p:spPr>
          <a:xfrm>
            <a:off x="1289894" y="5782634"/>
            <a:ext cx="976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Select the </a:t>
            </a:r>
            <a:r>
              <a:rPr lang="en-US" sz="2000" i="1" dirty="0">
                <a:solidFill>
                  <a:schemeClr val="bg1"/>
                </a:solidFill>
              </a:rPr>
              <a:t>Next </a:t>
            </a:r>
            <a:r>
              <a:rPr lang="en-US" sz="2000" dirty="0">
                <a:solidFill>
                  <a:schemeClr val="bg1"/>
                </a:solidFill>
              </a:rPr>
              <a:t>button to continue with file submission even if no new documents are added.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84F29-874A-532B-B296-D2BFCCF97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19" y="1108277"/>
            <a:ext cx="10534650" cy="40915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0F9D6A-749F-F556-9847-E140CFD52751}"/>
              </a:ext>
            </a:extLst>
          </p:cNvPr>
          <p:cNvSpPr/>
          <p:nvPr/>
        </p:nvSpPr>
        <p:spPr>
          <a:xfrm>
            <a:off x="1443409" y="4072268"/>
            <a:ext cx="9304416" cy="6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227919-67FB-CBD1-ABB9-CA84877EA502}"/>
              </a:ext>
            </a:extLst>
          </p:cNvPr>
          <p:cNvSpPr/>
          <p:nvPr/>
        </p:nvSpPr>
        <p:spPr>
          <a:xfrm>
            <a:off x="9683827" y="1130473"/>
            <a:ext cx="1751681" cy="2504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3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529099" y="207143"/>
            <a:ext cx="4911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Submit the Fil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4F546-1AE3-E1F2-1781-5685490CAE3E}"/>
              </a:ext>
            </a:extLst>
          </p:cNvPr>
          <p:cNvSpPr txBox="1"/>
          <p:nvPr/>
        </p:nvSpPr>
        <p:spPr>
          <a:xfrm>
            <a:off x="160739" y="1133630"/>
            <a:ext cx="3791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Use the optional </a:t>
            </a:r>
            <a:r>
              <a:rPr lang="en-US" sz="2000" i="1" dirty="0">
                <a:solidFill>
                  <a:schemeClr val="bg1"/>
                </a:solidFill>
              </a:rPr>
              <a:t>Client # </a:t>
            </a:r>
            <a:r>
              <a:rPr lang="en-US" sz="2000" dirty="0">
                <a:solidFill>
                  <a:schemeClr val="bg1"/>
                </a:solidFill>
              </a:rPr>
              <a:t> field to enter an office case reference number.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89354-F74D-532C-16ED-3627C99BE008}"/>
              </a:ext>
            </a:extLst>
          </p:cNvPr>
          <p:cNvSpPr txBox="1"/>
          <p:nvPr/>
        </p:nvSpPr>
        <p:spPr>
          <a:xfrm>
            <a:off x="201714" y="5016136"/>
            <a:ext cx="443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Submit the Filing – completes the filing process.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4D73A-4DC4-6360-33C6-24FB75C9BEF4}"/>
              </a:ext>
            </a:extLst>
          </p:cNvPr>
          <p:cNvSpPr txBox="1"/>
          <p:nvPr/>
        </p:nvSpPr>
        <p:spPr>
          <a:xfrm>
            <a:off x="141703" y="2187928"/>
            <a:ext cx="379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Add or Remove additional documents, if needed.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03464-F8FC-DB57-03E6-0540303A8D3C}"/>
              </a:ext>
            </a:extLst>
          </p:cNvPr>
          <p:cNvSpPr txBox="1"/>
          <p:nvPr/>
        </p:nvSpPr>
        <p:spPr>
          <a:xfrm>
            <a:off x="160739" y="2992134"/>
            <a:ext cx="379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Add any filing notes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81DF8-8F31-0F54-FDBB-ACD3A1E1827C}"/>
              </a:ext>
            </a:extLst>
          </p:cNvPr>
          <p:cNvSpPr txBox="1"/>
          <p:nvPr/>
        </p:nvSpPr>
        <p:spPr>
          <a:xfrm>
            <a:off x="141703" y="3488564"/>
            <a:ext cx="3791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Other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Cancel (Delete) the filing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Move to Draft – Save the filing to be completed later.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C2F099-471E-16A0-5DCD-9C251556B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997" y="4509637"/>
            <a:ext cx="5646773" cy="1879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5FA73A-5FAF-78F6-88E9-04F57EA3E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682" y="1169033"/>
            <a:ext cx="4542159" cy="3083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88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7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2368134" y="207143"/>
            <a:ext cx="7233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Submission Confirmation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54648-69AB-E2FB-99D0-3048DC7801CE}"/>
              </a:ext>
            </a:extLst>
          </p:cNvPr>
          <p:cNvSpPr txBox="1"/>
          <p:nvPr/>
        </p:nvSpPr>
        <p:spPr>
          <a:xfrm>
            <a:off x="1571946" y="4952144"/>
            <a:ext cx="9510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 confirmation of submission will appear.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Click on the Filing Status to check where the case is in the approval process.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*Note- </a:t>
            </a:r>
            <a:r>
              <a:rPr lang="en-US" sz="2400" i="1" dirty="0">
                <a:solidFill>
                  <a:schemeClr val="bg1"/>
                </a:solidFill>
              </a:rPr>
              <a:t>Filed</a:t>
            </a:r>
            <a:r>
              <a:rPr lang="en-US" sz="2400" dirty="0">
                <a:solidFill>
                  <a:schemeClr val="bg1"/>
                </a:solidFill>
              </a:rPr>
              <a:t> references that the filing has been accepted.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EFEE8-816E-0DBF-6BB2-5903D5C88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1705510"/>
            <a:ext cx="10696575" cy="27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4205787" y="207143"/>
            <a:ext cx="355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Filing Status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54648-69AB-E2FB-99D0-3048DC7801CE}"/>
              </a:ext>
            </a:extLst>
          </p:cNvPr>
          <p:cNvSpPr txBox="1"/>
          <p:nvPr/>
        </p:nvSpPr>
        <p:spPr>
          <a:xfrm>
            <a:off x="1510301" y="4739009"/>
            <a:ext cx="9510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Clicking the </a:t>
            </a:r>
            <a:r>
              <a:rPr lang="en-US" sz="2400" i="1" dirty="0">
                <a:solidFill>
                  <a:schemeClr val="bg1"/>
                </a:solidFill>
              </a:rPr>
              <a:t>Filing Status </a:t>
            </a:r>
            <a:r>
              <a:rPr lang="en-US" sz="2400" dirty="0">
                <a:solidFill>
                  <a:schemeClr val="bg1"/>
                </a:solidFill>
              </a:rPr>
              <a:t>button brings up a list of all filed cases and their status.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Users can search for a specific case on this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61A31-B876-DC03-B698-A52C6F3C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2" y="1489752"/>
            <a:ext cx="7627029" cy="3126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FE0CE-833F-62FE-4FEC-412DA29C0E1B}"/>
              </a:ext>
            </a:extLst>
          </p:cNvPr>
          <p:cNvSpPr txBox="1"/>
          <p:nvPr/>
        </p:nvSpPr>
        <p:spPr>
          <a:xfrm>
            <a:off x="1507989" y="5939338"/>
            <a:ext cx="10390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This page can be reached by clicking </a:t>
            </a:r>
            <a:r>
              <a:rPr lang="en-US" sz="2400" i="1" dirty="0">
                <a:solidFill>
                  <a:schemeClr val="bg1"/>
                </a:solidFill>
              </a:rPr>
              <a:t>My Filings </a:t>
            </a:r>
            <a:r>
              <a:rPr lang="en-US" sz="2400" dirty="0">
                <a:solidFill>
                  <a:schemeClr val="bg1"/>
                </a:solidFill>
              </a:rPr>
              <a:t>from the Home page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or by going to the </a:t>
            </a:r>
            <a:r>
              <a:rPr lang="en-US" sz="2400" i="1" dirty="0" err="1">
                <a:solidFill>
                  <a:schemeClr val="bg1"/>
                </a:solidFill>
              </a:rPr>
              <a:t>eFile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tab and selecting </a:t>
            </a:r>
            <a:r>
              <a:rPr lang="en-US" sz="2400" i="1" dirty="0">
                <a:solidFill>
                  <a:schemeClr val="bg1"/>
                </a:solidFill>
              </a:rPr>
              <a:t>My Filings </a:t>
            </a:r>
            <a:r>
              <a:rPr lang="en-US" sz="2400" dirty="0">
                <a:solidFill>
                  <a:schemeClr val="bg1"/>
                </a:solidFill>
              </a:rPr>
              <a:t>from the drop-down menu.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431497-1EE3-B1D6-A93F-FE1C6FB95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797" y="1483669"/>
            <a:ext cx="3814281" cy="31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1517008" y="207143"/>
            <a:ext cx="8936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using the </a:t>
            </a:r>
          </a:p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Franklin County e-Filing System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Franklin County Clerk of Courts Seal">
            <a:extLst>
              <a:ext uri="{FF2B5EF4-FFF2-40B4-BE49-F238E27FC236}">
                <a16:creationId xmlns:a16="http://schemas.microsoft.com/office/drawing/2014/main" id="{B81D42E4-0B39-838B-27D6-3C2F23383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89" y="1643742"/>
            <a:ext cx="3884025" cy="3884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0BF58E-4805-FFC4-139F-6C09B5F149BC}"/>
              </a:ext>
            </a:extLst>
          </p:cNvPr>
          <p:cNvSpPr txBox="1"/>
          <p:nvPr/>
        </p:nvSpPr>
        <p:spPr>
          <a:xfrm>
            <a:off x="2365829" y="5891913"/>
            <a:ext cx="866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franklincountyclerk@franklincountyohio.gov</a:t>
            </a:r>
          </a:p>
        </p:txBody>
      </p:sp>
    </p:spTree>
    <p:extLst>
      <p:ext uri="{BB962C8B-B14F-4D97-AF65-F5344CB8AC3E}">
        <p14:creationId xmlns:p14="http://schemas.microsoft.com/office/powerpoint/2010/main" val="33225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2088353" y="207143"/>
            <a:ext cx="7793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Topics for thi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Presentation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FC46B-5CC8-0D89-4219-8DBA8E844B9A}"/>
              </a:ext>
            </a:extLst>
          </p:cNvPr>
          <p:cNvSpPr txBox="1"/>
          <p:nvPr/>
        </p:nvSpPr>
        <p:spPr>
          <a:xfrm>
            <a:off x="2209971" y="1963609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Helpful Technologies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B4807-663E-73B8-12E7-18C706CE65C6}"/>
              </a:ext>
            </a:extLst>
          </p:cNvPr>
          <p:cNvSpPr txBox="1"/>
          <p:nvPr/>
        </p:nvSpPr>
        <p:spPr>
          <a:xfrm>
            <a:off x="2212283" y="2609981"/>
            <a:ext cx="7535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How to File…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Filing A Motion to an Existing Case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05D08-AF6C-5F10-217E-87A9CD874D7F}"/>
              </a:ext>
            </a:extLst>
          </p:cNvPr>
          <p:cNvSpPr txBox="1"/>
          <p:nvPr/>
        </p:nvSpPr>
        <p:spPr>
          <a:xfrm>
            <a:off x="2214595" y="4307037"/>
            <a:ext cx="4075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Where to get Help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717F9-9C8F-2EE6-232B-1A888E0B4E88}"/>
              </a:ext>
            </a:extLst>
          </p:cNvPr>
          <p:cNvSpPr txBox="1"/>
          <p:nvPr/>
        </p:nvSpPr>
        <p:spPr>
          <a:xfrm>
            <a:off x="2214595" y="3652802"/>
            <a:ext cx="6259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How to check the Filing Status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01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347164" y="423946"/>
            <a:ext cx="6000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Helpful Technologies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07929-8FE6-9D05-478E-051818443F64}"/>
              </a:ext>
            </a:extLst>
          </p:cNvPr>
          <p:cNvSpPr txBox="1"/>
          <p:nvPr/>
        </p:nvSpPr>
        <p:spPr>
          <a:xfrm>
            <a:off x="1664413" y="1963650"/>
            <a:ext cx="93803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A Scanner  - with a recommended setting of 300 dpi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A PDF Converter – an online converter or ability to use the embedded PDF converter in Word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Adobe Word to PDF Converter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Note – Word Documents need to be in a .docx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186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269746" y="423946"/>
            <a:ext cx="119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File a Motion to An Existing Case 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B7D22-CA36-2170-0518-B2A1820F2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74" y="2195859"/>
            <a:ext cx="6763106" cy="2465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146A5-06F0-405F-570B-9DBBE99488E0}"/>
              </a:ext>
            </a:extLst>
          </p:cNvPr>
          <p:cNvSpPr txBox="1"/>
          <p:nvPr/>
        </p:nvSpPr>
        <p:spPr>
          <a:xfrm>
            <a:off x="503434" y="1501129"/>
            <a:ext cx="392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Log into your e-Filing account.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157E44-41AE-C414-F441-FA2F6EECE7B1}"/>
              </a:ext>
            </a:extLst>
          </p:cNvPr>
          <p:cNvSpPr/>
          <p:nvPr/>
        </p:nvSpPr>
        <p:spPr>
          <a:xfrm>
            <a:off x="657546" y="3513762"/>
            <a:ext cx="4828854" cy="21575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5DBF55-2834-D52A-B2D5-6B4E7D14C937}"/>
              </a:ext>
            </a:extLst>
          </p:cNvPr>
          <p:cNvSpPr txBox="1"/>
          <p:nvPr/>
        </p:nvSpPr>
        <p:spPr>
          <a:xfrm>
            <a:off x="1621713" y="4886027"/>
            <a:ext cx="951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Select File to an existing case from the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Existing Case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Button on the left  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go to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eFile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tab, then choose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Existing Case,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from the dropdown menu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8455A1-53D1-F679-A436-3EE50E1D9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75" y="1731961"/>
            <a:ext cx="3238500" cy="209550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7D43218-F1A2-8C43-71FF-24EC0E54DB13}"/>
              </a:ext>
            </a:extLst>
          </p:cNvPr>
          <p:cNvSpPr/>
          <p:nvPr/>
        </p:nvSpPr>
        <p:spPr>
          <a:xfrm>
            <a:off x="7351020" y="2288907"/>
            <a:ext cx="554258" cy="3412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E3D8347-5C32-8985-327B-80BB32F2AAB6}"/>
              </a:ext>
            </a:extLst>
          </p:cNvPr>
          <p:cNvSpPr/>
          <p:nvPr/>
        </p:nvSpPr>
        <p:spPr>
          <a:xfrm>
            <a:off x="7030810" y="2739255"/>
            <a:ext cx="554258" cy="3412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56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2742083" y="279062"/>
            <a:ext cx="7040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Filing a Criminal Motion 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F26FB-90ED-8F2D-CFE9-A1B9CD7E18DA}"/>
              </a:ext>
            </a:extLst>
          </p:cNvPr>
          <p:cNvSpPr txBox="1"/>
          <p:nvPr/>
        </p:nvSpPr>
        <p:spPr>
          <a:xfrm>
            <a:off x="8307725" y="1966010"/>
            <a:ext cx="375219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There are several options  to search for a case.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Option 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Enter the Case Number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Choose the court from the dropdown menu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Click the eFile button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Example case: 24CR000996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B1591-6F21-BA98-4DD3-C949DA52F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8" y="2258844"/>
            <a:ext cx="7337851" cy="2522776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C9A23B57-EF24-09B8-DDBE-9ADBC7BFEE48}"/>
              </a:ext>
            </a:extLst>
          </p:cNvPr>
          <p:cNvSpPr/>
          <p:nvPr/>
        </p:nvSpPr>
        <p:spPr>
          <a:xfrm rot="12870714">
            <a:off x="5936730" y="3451816"/>
            <a:ext cx="559676" cy="2908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47FD3A-18B9-974D-CE1B-4A7E0A3D3514}"/>
              </a:ext>
            </a:extLst>
          </p:cNvPr>
          <p:cNvSpPr/>
          <p:nvPr/>
        </p:nvSpPr>
        <p:spPr>
          <a:xfrm>
            <a:off x="2435541" y="3224487"/>
            <a:ext cx="3233739" cy="27048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E6E899-EAE9-8182-E15A-372581F80100}"/>
              </a:ext>
            </a:extLst>
          </p:cNvPr>
          <p:cNvSpPr/>
          <p:nvPr/>
        </p:nvSpPr>
        <p:spPr>
          <a:xfrm>
            <a:off x="453470" y="3213379"/>
            <a:ext cx="1649650" cy="27048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19AE1-33FC-6C8F-9615-B2CC20FB685A}"/>
              </a:ext>
            </a:extLst>
          </p:cNvPr>
          <p:cNvSpPr/>
          <p:nvPr/>
        </p:nvSpPr>
        <p:spPr>
          <a:xfrm>
            <a:off x="6324861" y="2376255"/>
            <a:ext cx="1185246" cy="1559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383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2742084" y="279062"/>
            <a:ext cx="7040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Filing a Criminal Motion 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F26FB-90ED-8F2D-CFE9-A1B9CD7E18DA}"/>
              </a:ext>
            </a:extLst>
          </p:cNvPr>
          <p:cNvSpPr txBox="1"/>
          <p:nvPr/>
        </p:nvSpPr>
        <p:spPr>
          <a:xfrm>
            <a:off x="7988262" y="2545115"/>
            <a:ext cx="37521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Option 2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Click the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Search Cases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button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Enter part of the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Case Title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or complete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Case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Click the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Search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button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Example: 24CV003817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E132BC-8325-16DC-5B59-9042A6965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70" y="2421827"/>
            <a:ext cx="6438900" cy="27527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47FD3A-18B9-974D-CE1B-4A7E0A3D3514}"/>
              </a:ext>
            </a:extLst>
          </p:cNvPr>
          <p:cNvSpPr/>
          <p:nvPr/>
        </p:nvSpPr>
        <p:spPr>
          <a:xfrm>
            <a:off x="1129626" y="3934184"/>
            <a:ext cx="1032642" cy="66429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id="{E544F6D9-714D-8D43-A07E-9894904CBD0E}"/>
              </a:ext>
            </a:extLst>
          </p:cNvPr>
          <p:cNvSpPr/>
          <p:nvPr/>
        </p:nvSpPr>
        <p:spPr>
          <a:xfrm rot="8423268">
            <a:off x="2994008" y="4055512"/>
            <a:ext cx="447495" cy="491933"/>
          </a:xfrm>
          <a:prstGeom prst="leftUpArrow">
            <a:avLst>
              <a:gd name="adj1" fmla="val 8593"/>
              <a:gd name="adj2" fmla="val 25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16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2742084" y="279062"/>
            <a:ext cx="7040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Filing a Criminal Motion 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F26FB-90ED-8F2D-CFE9-A1B9CD7E18DA}"/>
              </a:ext>
            </a:extLst>
          </p:cNvPr>
          <p:cNvSpPr txBox="1"/>
          <p:nvPr/>
        </p:nvSpPr>
        <p:spPr>
          <a:xfrm>
            <a:off x="8491691" y="2545115"/>
            <a:ext cx="37521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Option 3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Find the case from the list of cases.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Click the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eFile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link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Example: 24CR000996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843B5-F4C7-AA9B-76CF-4315472E7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0" y="2200217"/>
            <a:ext cx="7887454" cy="42479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99F2FE-BB5C-6861-5893-3F80582AE019}"/>
              </a:ext>
            </a:extLst>
          </p:cNvPr>
          <p:cNvSpPr/>
          <p:nvPr/>
        </p:nvSpPr>
        <p:spPr>
          <a:xfrm>
            <a:off x="403789" y="6000108"/>
            <a:ext cx="3705873" cy="23630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24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76845" y="207143"/>
            <a:ext cx="11216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a Document Category and Type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25FE-1D9C-ED27-0064-4871E4E19BCE}"/>
              </a:ext>
            </a:extLst>
          </p:cNvPr>
          <p:cNvSpPr txBox="1"/>
          <p:nvPr/>
        </p:nvSpPr>
        <p:spPr>
          <a:xfrm>
            <a:off x="1746605" y="5280908"/>
            <a:ext cx="890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Choose a Document Category to filter the number of Document Type choices.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DE971-0373-862C-0480-F13F50F558B2}"/>
              </a:ext>
            </a:extLst>
          </p:cNvPr>
          <p:cNvSpPr txBox="1"/>
          <p:nvPr/>
        </p:nvSpPr>
        <p:spPr>
          <a:xfrm>
            <a:off x="1744895" y="5741537"/>
            <a:ext cx="890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 Choose a Document Type from the drop-down menu. This is a required field.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96ED8-96C3-9DCC-17CC-4A4414826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896" y="1360514"/>
            <a:ext cx="9444472" cy="3835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4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537104" y="207143"/>
            <a:ext cx="489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a Document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25FE-1D9C-ED27-0064-4871E4E19BCE}"/>
              </a:ext>
            </a:extLst>
          </p:cNvPr>
          <p:cNvSpPr txBox="1"/>
          <p:nvPr/>
        </p:nvSpPr>
        <p:spPr>
          <a:xfrm>
            <a:off x="342534" y="4492903"/>
            <a:ext cx="890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Note the required document format.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DE971-0373-862C-0480-F13F50F558B2}"/>
              </a:ext>
            </a:extLst>
          </p:cNvPr>
          <p:cNvSpPr txBox="1"/>
          <p:nvPr/>
        </p:nvSpPr>
        <p:spPr>
          <a:xfrm>
            <a:off x="7534336" y="4542215"/>
            <a:ext cx="350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3. Click the </a:t>
            </a:r>
            <a:r>
              <a:rPr lang="en-US" sz="2000" i="1" dirty="0">
                <a:solidFill>
                  <a:schemeClr val="bg1"/>
                </a:solidFill>
              </a:rPr>
              <a:t>Add </a:t>
            </a:r>
            <a:r>
              <a:rPr lang="en-US" sz="2000" dirty="0">
                <a:solidFill>
                  <a:schemeClr val="bg1"/>
                </a:solidFill>
              </a:rPr>
              <a:t>button to add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document to the filing.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199D0-2B4F-0AC6-70D5-F7218C2D915E}"/>
              </a:ext>
            </a:extLst>
          </p:cNvPr>
          <p:cNvSpPr txBox="1"/>
          <p:nvPr/>
        </p:nvSpPr>
        <p:spPr>
          <a:xfrm>
            <a:off x="342534" y="4940344"/>
            <a:ext cx="523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 Click the </a:t>
            </a:r>
            <a:r>
              <a:rPr lang="en-US" sz="2000" i="1" dirty="0">
                <a:solidFill>
                  <a:schemeClr val="bg1"/>
                </a:solidFill>
              </a:rPr>
              <a:t>Choose File</a:t>
            </a:r>
            <a:r>
              <a:rPr lang="en-US" sz="2000" dirty="0">
                <a:solidFill>
                  <a:schemeClr val="bg1"/>
                </a:solidFill>
              </a:rPr>
              <a:t> button to select and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upload a document.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A13EA1-C372-DBEC-01B9-40A836222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509" y="1503479"/>
            <a:ext cx="4204924" cy="29261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C66CF66-2D9C-BBBD-FB4C-0A97E4A00B31}"/>
              </a:ext>
            </a:extLst>
          </p:cNvPr>
          <p:cNvSpPr/>
          <p:nvPr/>
        </p:nvSpPr>
        <p:spPr>
          <a:xfrm>
            <a:off x="8802827" y="4082378"/>
            <a:ext cx="637000" cy="3256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5649B-DAF5-EE2A-9FA3-53756BA66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22" y="1084753"/>
            <a:ext cx="6082249" cy="3407294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E8F67E16-C69A-E8EA-2E8D-B5ADB93B4956}"/>
              </a:ext>
            </a:extLst>
          </p:cNvPr>
          <p:cNvSpPr/>
          <p:nvPr/>
        </p:nvSpPr>
        <p:spPr>
          <a:xfrm rot="10800000">
            <a:off x="3631085" y="2966532"/>
            <a:ext cx="780836" cy="226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CCDE33-C173-B45F-246F-9B5985BB47E5}"/>
              </a:ext>
            </a:extLst>
          </p:cNvPr>
          <p:cNvSpPr/>
          <p:nvPr/>
        </p:nvSpPr>
        <p:spPr>
          <a:xfrm>
            <a:off x="483051" y="3213699"/>
            <a:ext cx="2889021" cy="1603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288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21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5|3.8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7.6|4.9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3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3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3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4|13.1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2|5.3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6af3d7-c9e8-4dcb-a175-25802f10e4e2">
      <Terms xmlns="http://schemas.microsoft.com/office/infopath/2007/PartnerControls"/>
    </lcf76f155ced4ddcb4097134ff3c332f>
    <TaxCatchAll xmlns="7ff9e256-be05-43f2-95e1-c2d14eaa51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9EEE55BB2C74EA45E4CF7097B78BE" ma:contentTypeVersion="12" ma:contentTypeDescription="Create a new document." ma:contentTypeScope="" ma:versionID="648d138a15ddcacdf71ca94d92955e07">
  <xsd:schema xmlns:xsd="http://www.w3.org/2001/XMLSchema" xmlns:xs="http://www.w3.org/2001/XMLSchema" xmlns:p="http://schemas.microsoft.com/office/2006/metadata/properties" xmlns:ns2="7a6af3d7-c9e8-4dcb-a175-25802f10e4e2" xmlns:ns3="7ff9e256-be05-43f2-95e1-c2d14eaa5125" targetNamespace="http://schemas.microsoft.com/office/2006/metadata/properties" ma:root="true" ma:fieldsID="009115c8cce9b5799b41238649bd75c1" ns2:_="" ns3:_="">
    <xsd:import namespace="7a6af3d7-c9e8-4dcb-a175-25802f10e4e2"/>
    <xsd:import namespace="7ff9e256-be05-43f2-95e1-c2d14eaa5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af3d7-c9e8-4dcb-a175-25802f10e4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576fb7f-4e3b-4024-89c8-7d4c38283e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9e256-be05-43f2-95e1-c2d14eaa512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f39523-304c-4018-99a7-b399fe839dcc}" ma:internalName="TaxCatchAll" ma:showField="CatchAllData" ma:web="7ff9e256-be05-43f2-95e1-c2d14eaa51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167E0-7FF1-4730-8159-7D0CE394EBD8}">
  <ds:schemaRefs>
    <ds:schemaRef ds:uri="7a6af3d7-c9e8-4dcb-a175-25802f10e4e2"/>
    <ds:schemaRef ds:uri="http://purl.org/dc/dcmitype/"/>
    <ds:schemaRef ds:uri="http://schemas.microsoft.com/office/2006/documentManagement/types"/>
    <ds:schemaRef ds:uri="http://purl.org/dc/elements/1.1/"/>
    <ds:schemaRef ds:uri="7ff9e256-be05-43f2-95e1-c2d14eaa512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D9AC49-C8CB-4E5D-AE79-E89181EC74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766DB-49C2-4C14-A2E4-B389E3C12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af3d7-c9e8-4dcb-a175-25802f10e4e2"/>
    <ds:schemaRef ds:uri="7ff9e256-be05-43f2-95e1-c2d14eaa5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38226</TotalTime>
  <Words>562</Words>
  <Application>Microsoft Office PowerPoint</Application>
  <PresentationFormat>Widescreen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Kimberly J.</dc:creator>
  <cp:lastModifiedBy>Conroy, Kimberly J.</cp:lastModifiedBy>
  <cp:revision>4</cp:revision>
  <dcterms:created xsi:type="dcterms:W3CDTF">2024-10-01T12:32:48Z</dcterms:created>
  <dcterms:modified xsi:type="dcterms:W3CDTF">2025-02-05T19:44:06Z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0x0101000689EEE55BB2C74EA45E4CF7097B78BE</vt:lpwstr>
  </property>
  <property fmtid="{D5CDD505-2E9C-101B-9397-08002B2CF9AE}" pid="3" name="MediaServiceImageTags">
    <vt:lpwstr/>
  </property>
</Properties>
</file>