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7" r:id="rId21"/>
    <p:sldId id="278" r:id="rId22"/>
    <p:sldId id="27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oy, Kimberly J." userId="5d0bfce3-9247-4042-8ca7-1ac28a70a8ee" providerId="ADAL" clId="{18FD4F37-AFD9-48FF-97B3-408903B1E7E9}"/>
    <pc:docChg chg="undo custSel addSld modSld sldOrd">
      <pc:chgData name="Conroy, Kimberly J." userId="5d0bfce3-9247-4042-8ca7-1ac28a70a8ee" providerId="ADAL" clId="{18FD4F37-AFD9-48FF-97B3-408903B1E7E9}" dt="2024-12-18T18:32:53.084" v="4511" actId="20577"/>
      <pc:docMkLst>
        <pc:docMk/>
      </pc:docMkLst>
      <pc:sldChg chg="modSp mod">
        <pc:chgData name="Conroy, Kimberly J." userId="5d0bfce3-9247-4042-8ca7-1ac28a70a8ee" providerId="ADAL" clId="{18FD4F37-AFD9-48FF-97B3-408903B1E7E9}" dt="2024-12-17T12:57:24.417" v="74" actId="20577"/>
        <pc:sldMkLst>
          <pc:docMk/>
          <pc:sldMk cId="976708405" sldId="256"/>
        </pc:sldMkLst>
        <pc:spChg chg="mod">
          <ac:chgData name="Conroy, Kimberly J." userId="5d0bfce3-9247-4042-8ca7-1ac28a70a8ee" providerId="ADAL" clId="{18FD4F37-AFD9-48FF-97B3-408903B1E7E9}" dt="2024-12-17T12:57:24.417" v="74" actId="20577"/>
          <ac:spMkLst>
            <pc:docMk/>
            <pc:sldMk cId="976708405" sldId="256"/>
            <ac:spMk id="6" creationId="{60EF276B-392D-10E8-A6C1-5DB1AB034EB9}"/>
          </ac:spMkLst>
        </pc:spChg>
      </pc:sldChg>
      <pc:sldChg chg="addSp delSp modSp mod modTransition delAnim modAnim">
        <pc:chgData name="Conroy, Kimberly J." userId="5d0bfce3-9247-4042-8ca7-1ac28a70a8ee" providerId="ADAL" clId="{18FD4F37-AFD9-48FF-97B3-408903B1E7E9}" dt="2024-12-17T13:19:41.615" v="509"/>
        <pc:sldMkLst>
          <pc:docMk/>
          <pc:sldMk cId="2420186529" sldId="261"/>
        </pc:sldMkLst>
        <pc:spChg chg="del">
          <ac:chgData name="Conroy, Kimberly J." userId="5d0bfce3-9247-4042-8ca7-1ac28a70a8ee" providerId="ADAL" clId="{18FD4F37-AFD9-48FF-97B3-408903B1E7E9}" dt="2024-12-17T13:17:30.621" v="385" actId="478"/>
          <ac:spMkLst>
            <pc:docMk/>
            <pc:sldMk cId="2420186529" sldId="261"/>
            <ac:spMk id="4" creationId="{1C6732A4-AF69-6FC8-59FF-A2E443C115B2}"/>
          </ac:spMkLst>
        </pc:spChg>
        <pc:spChg chg="mod">
          <ac:chgData name="Conroy, Kimberly J." userId="5d0bfce3-9247-4042-8ca7-1ac28a70a8ee" providerId="ADAL" clId="{18FD4F37-AFD9-48FF-97B3-408903B1E7E9}" dt="2024-12-17T13:19:41.615" v="509"/>
          <ac:spMkLst>
            <pc:docMk/>
            <pc:sldMk cId="2420186529" sldId="261"/>
            <ac:spMk id="6" creationId="{60EF276B-392D-10E8-A6C1-5DB1AB034EB9}"/>
          </ac:spMkLst>
        </pc:spChg>
        <pc:spChg chg="mod">
          <ac:chgData name="Conroy, Kimberly J." userId="5d0bfce3-9247-4042-8ca7-1ac28a70a8ee" providerId="ADAL" clId="{18FD4F37-AFD9-48FF-97B3-408903B1E7E9}" dt="2024-12-17T13:18:26.460" v="465" actId="14100"/>
          <ac:spMkLst>
            <pc:docMk/>
            <pc:sldMk cId="2420186529" sldId="261"/>
            <ac:spMk id="8" creationId="{800023CF-E888-C3EF-E736-2FEF5D3B519D}"/>
          </ac:spMkLst>
        </pc:spChg>
        <pc:spChg chg="del">
          <ac:chgData name="Conroy, Kimberly J." userId="5d0bfce3-9247-4042-8ca7-1ac28a70a8ee" providerId="ADAL" clId="{18FD4F37-AFD9-48FF-97B3-408903B1E7E9}" dt="2024-12-17T13:17:40.722" v="387" actId="478"/>
          <ac:spMkLst>
            <pc:docMk/>
            <pc:sldMk cId="2420186529" sldId="261"/>
            <ac:spMk id="9" creationId="{FFF34CCE-7F06-1EC6-700C-0F650DFB6A58}"/>
          </ac:spMkLst>
        </pc:spChg>
        <pc:spChg chg="add mod">
          <ac:chgData name="Conroy, Kimberly J." userId="5d0bfce3-9247-4042-8ca7-1ac28a70a8ee" providerId="ADAL" clId="{18FD4F37-AFD9-48FF-97B3-408903B1E7E9}" dt="2024-12-17T13:18:55.969" v="484" actId="1037"/>
          <ac:spMkLst>
            <pc:docMk/>
            <pc:sldMk cId="2420186529" sldId="261"/>
            <ac:spMk id="11" creationId="{BFAF47BF-D60E-A14B-C9A3-2F5D646B730C}"/>
          </ac:spMkLst>
        </pc:spChg>
        <pc:picChg chg="del">
          <ac:chgData name="Conroy, Kimberly J." userId="5d0bfce3-9247-4042-8ca7-1ac28a70a8ee" providerId="ADAL" clId="{18FD4F37-AFD9-48FF-97B3-408903B1E7E9}" dt="2024-12-17T13:17:22.950" v="382" actId="478"/>
          <ac:picMkLst>
            <pc:docMk/>
            <pc:sldMk cId="2420186529" sldId="261"/>
            <ac:picMk id="3" creationId="{E90A6ADB-FFE8-0725-0830-5C13A25F218D}"/>
          </ac:picMkLst>
        </pc:picChg>
        <pc:picChg chg="add mod">
          <ac:chgData name="Conroy, Kimberly J." userId="5d0bfce3-9247-4042-8ca7-1ac28a70a8ee" providerId="ADAL" clId="{18FD4F37-AFD9-48FF-97B3-408903B1E7E9}" dt="2024-12-17T13:17:44.300" v="388" actId="1076"/>
          <ac:picMkLst>
            <pc:docMk/>
            <pc:sldMk cId="2420186529" sldId="261"/>
            <ac:picMk id="5" creationId="{03FDBC75-6E3E-8C92-FCA9-7B815D875087}"/>
          </ac:picMkLst>
        </pc:picChg>
      </pc:sldChg>
      <pc:sldChg chg="addSp delSp modSp mod modTransition delAnim modAnim">
        <pc:chgData name="Conroy, Kimberly J." userId="5d0bfce3-9247-4042-8ca7-1ac28a70a8ee" providerId="ADAL" clId="{18FD4F37-AFD9-48FF-97B3-408903B1E7E9}" dt="2024-12-17T13:59:09.135" v="1035" actId="1036"/>
        <pc:sldMkLst>
          <pc:docMk/>
          <pc:sldMk cId="3135168311" sldId="262"/>
        </pc:sldMkLst>
        <pc:spChg chg="del">
          <ac:chgData name="Conroy, Kimberly J." userId="5d0bfce3-9247-4042-8ca7-1ac28a70a8ee" providerId="ADAL" clId="{18FD4F37-AFD9-48FF-97B3-408903B1E7E9}" dt="2024-12-17T13:22:01.888" v="521" actId="478"/>
          <ac:spMkLst>
            <pc:docMk/>
            <pc:sldMk cId="3135168311" sldId="262"/>
            <ac:spMk id="4" creationId="{25400D5E-9254-47B1-5E56-4F0809DBF230}"/>
          </ac:spMkLst>
        </pc:spChg>
        <pc:spChg chg="mod">
          <ac:chgData name="Conroy, Kimberly J." userId="5d0bfce3-9247-4042-8ca7-1ac28a70a8ee" providerId="ADAL" clId="{18FD4F37-AFD9-48FF-97B3-408903B1E7E9}" dt="2024-12-17T13:19:46.745" v="510"/>
          <ac:spMkLst>
            <pc:docMk/>
            <pc:sldMk cId="3135168311" sldId="262"/>
            <ac:spMk id="6" creationId="{60EF276B-392D-10E8-A6C1-5DB1AB034EB9}"/>
          </ac:spMkLst>
        </pc:spChg>
        <pc:spChg chg="del">
          <ac:chgData name="Conroy, Kimberly J." userId="5d0bfce3-9247-4042-8ca7-1ac28a70a8ee" providerId="ADAL" clId="{18FD4F37-AFD9-48FF-97B3-408903B1E7E9}" dt="2024-12-17T13:19:53.208" v="511" actId="478"/>
          <ac:spMkLst>
            <pc:docMk/>
            <pc:sldMk cId="3135168311" sldId="262"/>
            <ac:spMk id="7" creationId="{859E4AFF-5BF0-C9E0-F435-13646839CDD3}"/>
          </ac:spMkLst>
        </pc:spChg>
        <pc:spChg chg="mod">
          <ac:chgData name="Conroy, Kimberly J." userId="5d0bfce3-9247-4042-8ca7-1ac28a70a8ee" providerId="ADAL" clId="{18FD4F37-AFD9-48FF-97B3-408903B1E7E9}" dt="2024-12-17T13:53:23.574" v="825" actId="1035"/>
          <ac:spMkLst>
            <pc:docMk/>
            <pc:sldMk cId="3135168311" sldId="262"/>
            <ac:spMk id="8" creationId="{5A057EBB-B8BA-AB49-F1A0-916C30640DAA}"/>
          </ac:spMkLst>
        </pc:spChg>
        <pc:spChg chg="del">
          <ac:chgData name="Conroy, Kimberly J." userId="5d0bfce3-9247-4042-8ca7-1ac28a70a8ee" providerId="ADAL" clId="{18FD4F37-AFD9-48FF-97B3-408903B1E7E9}" dt="2024-12-17T13:19:57.096" v="512" actId="478"/>
          <ac:spMkLst>
            <pc:docMk/>
            <pc:sldMk cId="3135168311" sldId="262"/>
            <ac:spMk id="9" creationId="{93925692-C305-749B-963D-E25D80D7849C}"/>
          </ac:spMkLst>
        </pc:spChg>
        <pc:spChg chg="add mod">
          <ac:chgData name="Conroy, Kimberly J." userId="5d0bfce3-9247-4042-8ca7-1ac28a70a8ee" providerId="ADAL" clId="{18FD4F37-AFD9-48FF-97B3-408903B1E7E9}" dt="2024-12-17T13:24:20.547" v="527" actId="692"/>
          <ac:spMkLst>
            <pc:docMk/>
            <pc:sldMk cId="3135168311" sldId="262"/>
            <ac:spMk id="18" creationId="{0F1FE872-B838-813F-F024-2CE8824C0556}"/>
          </ac:spMkLst>
        </pc:spChg>
        <pc:spChg chg="add mod">
          <ac:chgData name="Conroy, Kimberly J." userId="5d0bfce3-9247-4042-8ca7-1ac28a70a8ee" providerId="ADAL" clId="{18FD4F37-AFD9-48FF-97B3-408903B1E7E9}" dt="2024-12-17T13:24:45.298" v="619" actId="1035"/>
          <ac:spMkLst>
            <pc:docMk/>
            <pc:sldMk cId="3135168311" sldId="262"/>
            <ac:spMk id="19" creationId="{A8A01504-9C8D-C200-B233-D26E32D9320A}"/>
          </ac:spMkLst>
        </pc:spChg>
        <pc:spChg chg="add del mod">
          <ac:chgData name="Conroy, Kimberly J." userId="5d0bfce3-9247-4042-8ca7-1ac28a70a8ee" providerId="ADAL" clId="{18FD4F37-AFD9-48FF-97B3-408903B1E7E9}" dt="2024-12-17T13:25:14.460" v="698" actId="478"/>
          <ac:spMkLst>
            <pc:docMk/>
            <pc:sldMk cId="3135168311" sldId="262"/>
            <ac:spMk id="20" creationId="{8732822F-5613-10D6-2690-F61685CB0AE9}"/>
          </ac:spMkLst>
        </pc:spChg>
        <pc:spChg chg="add mod">
          <ac:chgData name="Conroy, Kimberly J." userId="5d0bfce3-9247-4042-8ca7-1ac28a70a8ee" providerId="ADAL" clId="{18FD4F37-AFD9-48FF-97B3-408903B1E7E9}" dt="2024-12-17T13:52:46.213" v="813" actId="1076"/>
          <ac:spMkLst>
            <pc:docMk/>
            <pc:sldMk cId="3135168311" sldId="262"/>
            <ac:spMk id="21" creationId="{34E47681-21C7-153A-A496-851B275672AE}"/>
          </ac:spMkLst>
        </pc:spChg>
        <pc:spChg chg="add mod">
          <ac:chgData name="Conroy, Kimberly J." userId="5d0bfce3-9247-4042-8ca7-1ac28a70a8ee" providerId="ADAL" clId="{18FD4F37-AFD9-48FF-97B3-408903B1E7E9}" dt="2024-12-17T13:55:05.610" v="1007" actId="1037"/>
          <ac:spMkLst>
            <pc:docMk/>
            <pc:sldMk cId="3135168311" sldId="262"/>
            <ac:spMk id="22" creationId="{7FAD9172-8709-9350-73AC-55E12D40C1A5}"/>
          </ac:spMkLst>
        </pc:spChg>
        <pc:picChg chg="del">
          <ac:chgData name="Conroy, Kimberly J." userId="5d0bfce3-9247-4042-8ca7-1ac28a70a8ee" providerId="ADAL" clId="{18FD4F37-AFD9-48FF-97B3-408903B1E7E9}" dt="2024-12-17T13:19:24.338" v="487" actId="478"/>
          <ac:picMkLst>
            <pc:docMk/>
            <pc:sldMk cId="3135168311" sldId="262"/>
            <ac:picMk id="3" creationId="{0165E651-0307-D428-27F4-FF55894F88D2}"/>
          </ac:picMkLst>
        </pc:picChg>
        <pc:picChg chg="add mod">
          <ac:chgData name="Conroy, Kimberly J." userId="5d0bfce3-9247-4042-8ca7-1ac28a70a8ee" providerId="ADAL" clId="{18FD4F37-AFD9-48FF-97B3-408903B1E7E9}" dt="2024-12-17T13:20:36.261" v="514" actId="1076"/>
          <ac:picMkLst>
            <pc:docMk/>
            <pc:sldMk cId="3135168311" sldId="262"/>
            <ac:picMk id="5" creationId="{AF5BBC00-31F4-6B2B-22EF-6B306E6E56ED}"/>
          </ac:picMkLst>
        </pc:picChg>
        <pc:picChg chg="add mod">
          <ac:chgData name="Conroy, Kimberly J." userId="5d0bfce3-9247-4042-8ca7-1ac28a70a8ee" providerId="ADAL" clId="{18FD4F37-AFD9-48FF-97B3-408903B1E7E9}" dt="2024-12-17T13:21:56.705" v="520" actId="1076"/>
          <ac:picMkLst>
            <pc:docMk/>
            <pc:sldMk cId="3135168311" sldId="262"/>
            <ac:picMk id="13" creationId="{4344EEEA-F039-F941-0F39-59CF17FE102B}"/>
          </ac:picMkLst>
        </pc:picChg>
        <pc:picChg chg="add mod">
          <ac:chgData name="Conroy, Kimberly J." userId="5d0bfce3-9247-4042-8ca7-1ac28a70a8ee" providerId="ADAL" clId="{18FD4F37-AFD9-48FF-97B3-408903B1E7E9}" dt="2024-12-17T13:59:09.135" v="1035" actId="1036"/>
          <ac:picMkLst>
            <pc:docMk/>
            <pc:sldMk cId="3135168311" sldId="262"/>
            <ac:picMk id="17" creationId="{8F937BEC-2B72-ED33-2AC3-12CE998C226F}"/>
          </ac:picMkLst>
        </pc:picChg>
      </pc:sldChg>
      <pc:sldChg chg="addSp delSp modSp mod modTransition">
        <pc:chgData name="Conroy, Kimberly J." userId="5d0bfce3-9247-4042-8ca7-1ac28a70a8ee" providerId="ADAL" clId="{18FD4F37-AFD9-48FF-97B3-408903B1E7E9}" dt="2024-12-17T14:10:54.328" v="1122"/>
        <pc:sldMkLst>
          <pc:docMk/>
          <pc:sldMk cId="2585445689" sldId="263"/>
        </pc:sldMkLst>
        <pc:spChg chg="add mod">
          <ac:chgData name="Conroy, Kimberly J." userId="5d0bfce3-9247-4042-8ca7-1ac28a70a8ee" providerId="ADAL" clId="{18FD4F37-AFD9-48FF-97B3-408903B1E7E9}" dt="2024-12-17T14:10:46.273" v="1121" actId="207"/>
          <ac:spMkLst>
            <pc:docMk/>
            <pc:sldMk cId="2585445689" sldId="263"/>
            <ac:spMk id="4" creationId="{B3EAD8A8-7DF3-8D55-1D94-26DB0996F241}"/>
          </ac:spMkLst>
        </pc:spChg>
        <pc:spChg chg="mo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6" creationId="{60EF276B-392D-10E8-A6C1-5DB1AB034EB9}"/>
          </ac:spMkLst>
        </pc:spChg>
        <pc:spChg chg="mod ord">
          <ac:chgData name="Conroy, Kimberly J." userId="5d0bfce3-9247-4042-8ca7-1ac28a70a8ee" providerId="ADAL" clId="{18FD4F37-AFD9-48FF-97B3-408903B1E7E9}" dt="2024-12-17T14:07:53.115" v="1118" actId="1076"/>
          <ac:spMkLst>
            <pc:docMk/>
            <pc:sldMk cId="2585445689" sldId="263"/>
            <ac:spMk id="7" creationId="{859E4AFF-5BF0-C9E0-F435-13646839CDD3}"/>
          </ac:spMkLst>
        </pc:spChg>
        <pc:spChg chg="del">
          <ac:chgData name="Conroy, Kimberly J." userId="5d0bfce3-9247-4042-8ca7-1ac28a70a8ee" providerId="ADAL" clId="{18FD4F37-AFD9-48FF-97B3-408903B1E7E9}" dt="2024-12-17T14:06:13.667" v="1040" actId="478"/>
          <ac:spMkLst>
            <pc:docMk/>
            <pc:sldMk cId="2585445689" sldId="263"/>
            <ac:spMk id="8" creationId="{3AD62AF0-2348-B20F-EF2C-0C2150B7F9D0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0" creationId="{AB8C311F-7253-4AED-9701-7FC0708C41C7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2" creationId="{E2384209-CB15-4CDF-9D31-C44FD9A3F20D}"/>
          </ac:spMkLst>
        </pc:spChg>
        <pc:spChg chg="del">
          <ac:chgData name="Conroy, Kimberly J." userId="5d0bfce3-9247-4042-8ca7-1ac28a70a8ee" providerId="ADAL" clId="{18FD4F37-AFD9-48FF-97B3-408903B1E7E9}" dt="2024-12-17T14:06:10.930" v="1039" actId="478"/>
          <ac:spMkLst>
            <pc:docMk/>
            <pc:sldMk cId="2585445689" sldId="263"/>
            <ac:spMk id="13" creationId="{2542FE49-2D91-2708-83C4-CECCE7A86B75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4" creationId="{2633B3B5-CC90-43F0-8714-D31D1F3F0209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6" creationId="{A8D57A06-A426-446D-B02C-A2DC6B62E45E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1" creationId="{1B15ED52-F352-441B-82BF-E0EA34836D08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3" creationId="{3B2E3793-BFE6-45A2-9B7B-E18844431C99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5" creationId="{BC4C4868-CB8F-4AF9-9CDB-8108F2C19B67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7" creationId="{375E0459-6403-40CD-989D-56A4407CA12E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9" creationId="{53E5B1A8-3AC9-4BD1-9BBC-78CA94F2D1BA}"/>
          </ac:spMkLst>
        </pc:spChg>
        <pc:picChg chg="add mod">
          <ac:chgData name="Conroy, Kimberly J." userId="5d0bfce3-9247-4042-8ca7-1ac28a70a8ee" providerId="ADAL" clId="{18FD4F37-AFD9-48FF-97B3-408903B1E7E9}" dt="2024-12-17T14:06:49.038" v="1043" actId="26606"/>
          <ac:picMkLst>
            <pc:docMk/>
            <pc:sldMk cId="2585445689" sldId="263"/>
            <ac:picMk id="3" creationId="{F173EA6D-DA23-7900-296F-D4F650442541}"/>
          </ac:picMkLst>
        </pc:picChg>
        <pc:picChg chg="del">
          <ac:chgData name="Conroy, Kimberly J." userId="5d0bfce3-9247-4042-8ca7-1ac28a70a8ee" providerId="ADAL" clId="{18FD4F37-AFD9-48FF-97B3-408903B1E7E9}" dt="2024-12-17T14:06:02.520" v="1036" actId="478"/>
          <ac:picMkLst>
            <pc:docMk/>
            <pc:sldMk cId="2585445689" sldId="263"/>
            <ac:picMk id="11" creationId="{277AEF10-D69D-E294-2D0F-1DA95FB4DE57}"/>
          </ac:picMkLst>
        </pc:picChg>
      </pc:sldChg>
      <pc:sldChg chg="addSp delSp modSp mod modTransition modAnim">
        <pc:chgData name="Conroy, Kimberly J." userId="5d0bfce3-9247-4042-8ca7-1ac28a70a8ee" providerId="ADAL" clId="{18FD4F37-AFD9-48FF-97B3-408903B1E7E9}" dt="2024-12-17T14:28:22.342" v="2075" actId="14100"/>
        <pc:sldMkLst>
          <pc:docMk/>
          <pc:sldMk cId="1822628396" sldId="264"/>
        </pc:sldMkLst>
        <pc:spChg chg="add mod">
          <ac:chgData name="Conroy, Kimberly J." userId="5d0bfce3-9247-4042-8ca7-1ac28a70a8ee" providerId="ADAL" clId="{18FD4F37-AFD9-48FF-97B3-408903B1E7E9}" dt="2024-12-17T14:21:59.962" v="1556" actId="1035"/>
          <ac:spMkLst>
            <pc:docMk/>
            <pc:sldMk cId="1822628396" sldId="264"/>
            <ac:spMk id="5" creationId="{0985BFD3-586F-716E-2E23-59FE7E82A32C}"/>
          </ac:spMkLst>
        </pc:spChg>
        <pc:spChg chg="mod or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6" creationId="{60EF276B-392D-10E8-A6C1-5DB1AB034EB9}"/>
          </ac:spMkLst>
        </pc:spChg>
        <pc:spChg chg="mod ord">
          <ac:chgData name="Conroy, Kimberly J." userId="5d0bfce3-9247-4042-8ca7-1ac28a70a8ee" providerId="ADAL" clId="{18FD4F37-AFD9-48FF-97B3-408903B1E7E9}" dt="2024-12-17T14:25:11.045" v="1943" actId="20577"/>
          <ac:spMkLst>
            <pc:docMk/>
            <pc:sldMk cId="1822628396" sldId="264"/>
            <ac:spMk id="7" creationId="{859E4AFF-5BF0-C9E0-F435-13646839CDD3}"/>
          </ac:spMkLst>
        </pc:spChg>
        <pc:spChg chg="add mod">
          <ac:chgData name="Conroy, Kimberly J." userId="5d0bfce3-9247-4042-8ca7-1ac28a70a8ee" providerId="ADAL" clId="{18FD4F37-AFD9-48FF-97B3-408903B1E7E9}" dt="2024-12-17T14:22:47.622" v="1697" actId="1038"/>
          <ac:spMkLst>
            <pc:docMk/>
            <pc:sldMk cId="1822628396" sldId="264"/>
            <ac:spMk id="8" creationId="{DABD20E4-6427-3834-0F87-5C7482161F6B}"/>
          </ac:spMkLst>
        </pc:spChg>
        <pc:spChg chg="add mod">
          <ac:chgData name="Conroy, Kimberly J." userId="5d0bfce3-9247-4042-8ca7-1ac28a70a8ee" providerId="ADAL" clId="{18FD4F37-AFD9-48FF-97B3-408903B1E7E9}" dt="2024-12-17T14:23:55.782" v="1807" actId="14100"/>
          <ac:spMkLst>
            <pc:docMk/>
            <pc:sldMk cId="1822628396" sldId="264"/>
            <ac:spMk id="9" creationId="{AF39696C-D9BC-6E37-665D-EFC3913A65F1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0" creationId="{AB8C311F-7253-4AED-9701-7FC0708C41C7}"/>
          </ac:spMkLst>
        </pc:spChg>
        <pc:spChg chg="add mod">
          <ac:chgData name="Conroy, Kimberly J." userId="5d0bfce3-9247-4042-8ca7-1ac28a70a8ee" providerId="ADAL" clId="{18FD4F37-AFD9-48FF-97B3-408903B1E7E9}" dt="2024-12-17T14:24:33.837" v="1898" actId="1036"/>
          <ac:spMkLst>
            <pc:docMk/>
            <pc:sldMk cId="1822628396" sldId="264"/>
            <ac:spMk id="11" creationId="{C5F0BFF6-F9D7-9435-F31A-129ACE9B441C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2" creationId="{E2384209-CB15-4CDF-9D31-C44FD9A3F20D}"/>
          </ac:spMkLst>
        </pc:spChg>
        <pc:spChg chg="add mod">
          <ac:chgData name="Conroy, Kimberly J." userId="5d0bfce3-9247-4042-8ca7-1ac28a70a8ee" providerId="ADAL" clId="{18FD4F37-AFD9-48FF-97B3-408903B1E7E9}" dt="2024-12-17T14:24:48.251" v="1927" actId="20577"/>
          <ac:spMkLst>
            <pc:docMk/>
            <pc:sldMk cId="1822628396" sldId="264"/>
            <ac:spMk id="13" creationId="{6FAB9557-2EBA-F8C1-CBF2-5B027BB8444F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4" creationId="{2633B3B5-CC90-43F0-8714-D31D1F3F0209}"/>
          </ac:spMkLst>
        </pc:spChg>
        <pc:spChg chg="add mod">
          <ac:chgData name="Conroy, Kimberly J." userId="5d0bfce3-9247-4042-8ca7-1ac28a70a8ee" providerId="ADAL" clId="{18FD4F37-AFD9-48FF-97B3-408903B1E7E9}" dt="2024-12-17T14:25:49.040" v="1946" actId="767"/>
          <ac:spMkLst>
            <pc:docMk/>
            <pc:sldMk cId="1822628396" sldId="264"/>
            <ac:spMk id="15" creationId="{98A6569D-C8C8-D969-63B8-469D12B0EBBA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6" creationId="{A8D57A06-A426-446D-B02C-A2DC6B62E45E}"/>
          </ac:spMkLst>
        </pc:spChg>
        <pc:spChg chg="add mod">
          <ac:chgData name="Conroy, Kimberly J." userId="5d0bfce3-9247-4042-8ca7-1ac28a70a8ee" providerId="ADAL" clId="{18FD4F37-AFD9-48FF-97B3-408903B1E7E9}" dt="2024-12-17T14:26:22.084" v="1952" actId="692"/>
          <ac:spMkLst>
            <pc:docMk/>
            <pc:sldMk cId="1822628396" sldId="264"/>
            <ac:spMk id="17" creationId="{3697D485-C9B8-1173-2F35-1403C0684BD6}"/>
          </ac:spMkLst>
        </pc:spChg>
        <pc:spChg chg="add mod">
          <ac:chgData name="Conroy, Kimberly J." userId="5d0bfce3-9247-4042-8ca7-1ac28a70a8ee" providerId="ADAL" clId="{18FD4F37-AFD9-48FF-97B3-408903B1E7E9}" dt="2024-12-17T14:27:05.239" v="2000" actId="14100"/>
          <ac:spMkLst>
            <pc:docMk/>
            <pc:sldMk cId="1822628396" sldId="264"/>
            <ac:spMk id="18" creationId="{C3A51E21-0A0A-2B00-2367-44C4EE2ABDBA}"/>
          </ac:spMkLst>
        </pc:spChg>
        <pc:spChg chg="add mod">
          <ac:chgData name="Conroy, Kimberly J." userId="5d0bfce3-9247-4042-8ca7-1ac28a70a8ee" providerId="ADAL" clId="{18FD4F37-AFD9-48FF-97B3-408903B1E7E9}" dt="2024-12-17T14:27:54.855" v="2048" actId="1037"/>
          <ac:spMkLst>
            <pc:docMk/>
            <pc:sldMk cId="1822628396" sldId="264"/>
            <ac:spMk id="19" creationId="{9C002ADB-D92F-BE34-2CDD-F085F261E8CC}"/>
          </ac:spMkLst>
        </pc:spChg>
        <pc:spChg chg="add mod">
          <ac:chgData name="Conroy, Kimberly J." userId="5d0bfce3-9247-4042-8ca7-1ac28a70a8ee" providerId="ADAL" clId="{18FD4F37-AFD9-48FF-97B3-408903B1E7E9}" dt="2024-12-17T14:28:22.342" v="2075" actId="14100"/>
          <ac:spMkLst>
            <pc:docMk/>
            <pc:sldMk cId="1822628396" sldId="264"/>
            <ac:spMk id="20" creationId="{2FDC7623-AF1E-436F-9519-427E7AB629DA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1" creationId="{1B15ED52-F352-441B-82BF-E0EA34836D08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3" creationId="{3B2E3793-BFE6-45A2-9B7B-E18844431C99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5" creationId="{BC4C4868-CB8F-4AF9-9CDB-8108F2C19B67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7" creationId="{375E0459-6403-40CD-989D-56A4407CA12E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9" creationId="{53E5B1A8-3AC9-4BD1-9BBC-78CA94F2D1BA}"/>
          </ac:spMkLst>
        </pc:spChg>
        <pc:spChg chg="add del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34" creationId="{3AFE8227-C443-417B-BA91-520EB1EF4559}"/>
          </ac:spMkLst>
        </pc:spChg>
        <pc:spChg chg="add del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36" creationId="{907741FC-B544-4A6E-B831-6789D042333D}"/>
          </ac:spMkLst>
        </pc:spChg>
        <pc:spChg chg="add del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38" creationId="{3F0BE7ED-7814-4273-B18A-F26CC0380380}"/>
          </ac:spMkLst>
        </pc:spChg>
        <pc:spChg chg="add del">
          <ac:chgData name="Conroy, Kimberly J." userId="5d0bfce3-9247-4042-8ca7-1ac28a70a8ee" providerId="ADAL" clId="{18FD4F37-AFD9-48FF-97B3-408903B1E7E9}" dt="2024-12-17T14:13:23.832" v="1144" actId="26606"/>
          <ac:spMkLst>
            <pc:docMk/>
            <pc:sldMk cId="1822628396" sldId="264"/>
            <ac:spMk id="43" creationId="{04812C46-200A-4DEB-A05E-3ED6C68C2387}"/>
          </ac:spMkLst>
        </pc:spChg>
        <pc:spChg chg="add del">
          <ac:chgData name="Conroy, Kimberly J." userId="5d0bfce3-9247-4042-8ca7-1ac28a70a8ee" providerId="ADAL" clId="{18FD4F37-AFD9-48FF-97B3-408903B1E7E9}" dt="2024-12-17T14:13:23.832" v="1144" actId="26606"/>
          <ac:spMkLst>
            <pc:docMk/>
            <pc:sldMk cId="1822628396" sldId="264"/>
            <ac:spMk id="45" creationId="{D1EA859B-E555-4109-94F3-6700E046E008}"/>
          </ac:spMkLst>
        </pc:spChg>
        <pc:spChg chg="add del">
          <ac:chgData name="Conroy, Kimberly J." userId="5d0bfce3-9247-4042-8ca7-1ac28a70a8ee" providerId="ADAL" clId="{18FD4F37-AFD9-48FF-97B3-408903B1E7E9}" dt="2024-12-17T14:13:28.421" v="1146" actId="26606"/>
          <ac:spMkLst>
            <pc:docMk/>
            <pc:sldMk cId="1822628396" sldId="264"/>
            <ac:spMk id="47" creationId="{6437CC72-F4A8-4DC3-AFAB-D22C482C8100}"/>
          </ac:spMkLst>
        </pc:spChg>
        <pc:spChg chg="add del">
          <ac:chgData name="Conroy, Kimberly J." userId="5d0bfce3-9247-4042-8ca7-1ac28a70a8ee" providerId="ADAL" clId="{18FD4F37-AFD9-48FF-97B3-408903B1E7E9}" dt="2024-12-17T14:13:28.421" v="1146" actId="26606"/>
          <ac:spMkLst>
            <pc:docMk/>
            <pc:sldMk cId="1822628396" sldId="264"/>
            <ac:spMk id="48" creationId="{3346177D-ADC4-4968-B747-5CFCD390B5B9}"/>
          </ac:spMkLst>
        </pc:spChg>
        <pc:spChg chg="add del">
          <ac:chgData name="Conroy, Kimberly J." userId="5d0bfce3-9247-4042-8ca7-1ac28a70a8ee" providerId="ADAL" clId="{18FD4F37-AFD9-48FF-97B3-408903B1E7E9}" dt="2024-12-17T14:13:28.421" v="1146" actId="26606"/>
          <ac:spMkLst>
            <pc:docMk/>
            <pc:sldMk cId="1822628396" sldId="264"/>
            <ac:spMk id="49" creationId="{0844A943-BF79-4FEA-ABB1-3BD54D236606}"/>
          </ac:spMkLst>
        </pc:spChg>
        <pc:spChg chg="ad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51" creationId="{4D1248EE-67D1-4BDE-AB0E-01D7CD8DD7ED}"/>
          </ac:spMkLst>
        </pc:spChg>
        <pc:spChg chg="ad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52" creationId="{A344AAA5-41F4-4862-97EF-688D31DC7567}"/>
          </ac:spMkLst>
        </pc:spChg>
        <pc:spChg chg="ad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53" creationId="{69E1A62C-2AAF-4B3E-8CDB-65E237080997}"/>
          </ac:spMkLst>
        </pc:spChg>
        <pc:picChg chg="del">
          <ac:chgData name="Conroy, Kimberly J." userId="5d0bfce3-9247-4042-8ca7-1ac28a70a8ee" providerId="ADAL" clId="{18FD4F37-AFD9-48FF-97B3-408903B1E7E9}" dt="2024-12-17T14:11:09.625" v="1123" actId="478"/>
          <ac:picMkLst>
            <pc:docMk/>
            <pc:sldMk cId="1822628396" sldId="264"/>
            <ac:picMk id="3" creationId="{CBC1A057-3A54-1B49-0142-EC3A08221A4E}"/>
          </ac:picMkLst>
        </pc:picChg>
        <pc:picChg chg="add mod ord">
          <ac:chgData name="Conroy, Kimberly J." userId="5d0bfce3-9247-4042-8ca7-1ac28a70a8ee" providerId="ADAL" clId="{18FD4F37-AFD9-48FF-97B3-408903B1E7E9}" dt="2024-12-17T14:21:16.627" v="1451" actId="1036"/>
          <ac:picMkLst>
            <pc:docMk/>
            <pc:sldMk cId="1822628396" sldId="264"/>
            <ac:picMk id="4" creationId="{BFC33E88-E396-8362-6F72-97CF6AEA7464}"/>
          </ac:picMkLst>
        </pc:picChg>
      </pc:sldChg>
      <pc:sldChg chg="addSp delSp modSp mod modTransition">
        <pc:chgData name="Conroy, Kimberly J." userId="5d0bfce3-9247-4042-8ca7-1ac28a70a8ee" providerId="ADAL" clId="{18FD4F37-AFD9-48FF-97B3-408903B1E7E9}" dt="2024-12-17T20:36:50.130" v="2587"/>
        <pc:sldMkLst>
          <pc:docMk/>
          <pc:sldMk cId="3437375165" sldId="265"/>
        </pc:sldMkLst>
        <pc:spChg chg="del">
          <ac:chgData name="Conroy, Kimberly J." userId="5d0bfce3-9247-4042-8ca7-1ac28a70a8ee" providerId="ADAL" clId="{18FD4F37-AFD9-48FF-97B3-408903B1E7E9}" dt="2024-12-17T14:29:49.647" v="2077" actId="478"/>
          <ac:spMkLst>
            <pc:docMk/>
            <pc:sldMk cId="3437375165" sldId="265"/>
            <ac:spMk id="5" creationId="{8ABBA612-B9A5-236F-68A1-1172096A3D48}"/>
          </ac:spMkLst>
        </pc:spChg>
        <pc:spChg chg="mod">
          <ac:chgData name="Conroy, Kimberly J." userId="5d0bfce3-9247-4042-8ca7-1ac28a70a8ee" providerId="ADAL" clId="{18FD4F37-AFD9-48FF-97B3-408903B1E7E9}" dt="2024-12-17T19:44:01.726" v="2120" actId="1038"/>
          <ac:spMkLst>
            <pc:docMk/>
            <pc:sldMk cId="3437375165" sldId="265"/>
            <ac:spMk id="6" creationId="{60EF276B-392D-10E8-A6C1-5DB1AB034EB9}"/>
          </ac:spMkLst>
        </pc:spChg>
        <pc:spChg chg="del mod">
          <ac:chgData name="Conroy, Kimberly J." userId="5d0bfce3-9247-4042-8ca7-1ac28a70a8ee" providerId="ADAL" clId="{18FD4F37-AFD9-48FF-97B3-408903B1E7E9}" dt="2024-12-17T19:44:13.785" v="2123" actId="478"/>
          <ac:spMkLst>
            <pc:docMk/>
            <pc:sldMk cId="3437375165" sldId="265"/>
            <ac:spMk id="7" creationId="{859E4AFF-5BF0-C9E0-F435-13646839CDD3}"/>
          </ac:spMkLst>
        </pc:spChg>
        <pc:spChg chg="add mod">
          <ac:chgData name="Conroy, Kimberly J." userId="5d0bfce3-9247-4042-8ca7-1ac28a70a8ee" providerId="ADAL" clId="{18FD4F37-AFD9-48FF-97B3-408903B1E7E9}" dt="2024-12-17T20:13:35.444" v="2214" actId="20577"/>
          <ac:spMkLst>
            <pc:docMk/>
            <pc:sldMk cId="3437375165" sldId="265"/>
            <ac:spMk id="8" creationId="{386F7F84-1314-6F38-5D20-DB78348FBEF8}"/>
          </ac:spMkLst>
        </pc:spChg>
        <pc:spChg chg="del">
          <ac:chgData name="Conroy, Kimberly J." userId="5d0bfce3-9247-4042-8ca7-1ac28a70a8ee" providerId="ADAL" clId="{18FD4F37-AFD9-48FF-97B3-408903B1E7E9}" dt="2024-12-17T19:44:18.882" v="2124" actId="478"/>
          <ac:spMkLst>
            <pc:docMk/>
            <pc:sldMk cId="3437375165" sldId="265"/>
            <ac:spMk id="9" creationId="{D3F0CFE5-6CF9-ADDE-27B0-928CA794FFC6}"/>
          </ac:spMkLst>
        </pc:spChg>
        <pc:spChg chg="del">
          <ac:chgData name="Conroy, Kimberly J." userId="5d0bfce3-9247-4042-8ca7-1ac28a70a8ee" providerId="ADAL" clId="{18FD4F37-AFD9-48FF-97B3-408903B1E7E9}" dt="2024-12-17T19:44:08.341" v="2121" actId="478"/>
          <ac:spMkLst>
            <pc:docMk/>
            <pc:sldMk cId="3437375165" sldId="265"/>
            <ac:spMk id="11" creationId="{D84A11A6-12F9-F77E-A066-68096196C40F}"/>
          </ac:spMkLst>
        </pc:spChg>
        <pc:spChg chg="add mod">
          <ac:chgData name="Conroy, Kimberly J." userId="5d0bfce3-9247-4042-8ca7-1ac28a70a8ee" providerId="ADAL" clId="{18FD4F37-AFD9-48FF-97B3-408903B1E7E9}" dt="2024-12-17T20:14:31.382" v="2231" actId="1038"/>
          <ac:spMkLst>
            <pc:docMk/>
            <pc:sldMk cId="3437375165" sldId="265"/>
            <ac:spMk id="15" creationId="{C7655649-E96F-259C-9731-3B2FBA65960C}"/>
          </ac:spMkLst>
        </pc:spChg>
        <pc:picChg chg="add">
          <ac:chgData name="Conroy, Kimberly J." userId="5d0bfce3-9247-4042-8ca7-1ac28a70a8ee" providerId="ADAL" clId="{18FD4F37-AFD9-48FF-97B3-408903B1E7E9}" dt="2024-12-17T14:29:51.813" v="2078" actId="22"/>
          <ac:picMkLst>
            <pc:docMk/>
            <pc:sldMk cId="3437375165" sldId="265"/>
            <ac:picMk id="3" creationId="{17E18B8B-5413-5268-3498-101ED0C9E8FD}"/>
          </ac:picMkLst>
        </pc:picChg>
        <pc:picChg chg="del">
          <ac:chgData name="Conroy, Kimberly J." userId="5d0bfce3-9247-4042-8ca7-1ac28a70a8ee" providerId="ADAL" clId="{18FD4F37-AFD9-48FF-97B3-408903B1E7E9}" dt="2024-12-17T14:29:46.570" v="2076" actId="478"/>
          <ac:picMkLst>
            <pc:docMk/>
            <pc:sldMk cId="3437375165" sldId="265"/>
            <ac:picMk id="4" creationId="{C41F977F-F218-03AA-3847-F7BE000BC7C8}"/>
          </ac:picMkLst>
        </pc:picChg>
      </pc:sldChg>
      <pc:sldChg chg="addSp delSp modSp mod modTransition delAnim modAnim">
        <pc:chgData name="Conroy, Kimberly J." userId="5d0bfce3-9247-4042-8ca7-1ac28a70a8ee" providerId="ADAL" clId="{18FD4F37-AFD9-48FF-97B3-408903B1E7E9}" dt="2024-12-17T13:19:34.782" v="508" actId="20577"/>
        <pc:sldMkLst>
          <pc:docMk/>
          <pc:sldMk cId="1551018953" sldId="266"/>
        </pc:sldMkLst>
        <pc:spChg chg="mod">
          <ac:chgData name="Conroy, Kimberly J." userId="5d0bfce3-9247-4042-8ca7-1ac28a70a8ee" providerId="ADAL" clId="{18FD4F37-AFD9-48FF-97B3-408903B1E7E9}" dt="2024-12-17T13:19:34.782" v="508" actId="20577"/>
          <ac:spMkLst>
            <pc:docMk/>
            <pc:sldMk cId="1551018953" sldId="266"/>
            <ac:spMk id="6" creationId="{60EF276B-392D-10E8-A6C1-5DB1AB034EB9}"/>
          </ac:spMkLst>
        </pc:spChg>
        <pc:spChg chg="mod">
          <ac:chgData name="Conroy, Kimberly J." userId="5d0bfce3-9247-4042-8ca7-1ac28a70a8ee" providerId="ADAL" clId="{18FD4F37-AFD9-48FF-97B3-408903B1E7E9}" dt="2024-12-17T12:59:28.102" v="143" actId="20577"/>
          <ac:spMkLst>
            <pc:docMk/>
            <pc:sldMk cId="1551018953" sldId="266"/>
            <ac:spMk id="7" creationId="{859E4AFF-5BF0-C9E0-F435-13646839CDD3}"/>
          </ac:spMkLst>
        </pc:spChg>
        <pc:spChg chg="mod">
          <ac:chgData name="Conroy, Kimberly J." userId="5d0bfce3-9247-4042-8ca7-1ac28a70a8ee" providerId="ADAL" clId="{18FD4F37-AFD9-48FF-97B3-408903B1E7E9}" dt="2024-12-17T13:03:56.449" v="236" actId="20577"/>
          <ac:spMkLst>
            <pc:docMk/>
            <pc:sldMk cId="1551018953" sldId="266"/>
            <ac:spMk id="8" creationId="{4D73B03F-EB1B-B3C8-CAAD-8ABF4907DB6A}"/>
          </ac:spMkLst>
        </pc:spChg>
        <pc:spChg chg="del">
          <ac:chgData name="Conroy, Kimberly J." userId="5d0bfce3-9247-4042-8ca7-1ac28a70a8ee" providerId="ADAL" clId="{18FD4F37-AFD9-48FF-97B3-408903B1E7E9}" dt="2024-12-17T13:03:41.705" v="234" actId="478"/>
          <ac:spMkLst>
            <pc:docMk/>
            <pc:sldMk cId="1551018953" sldId="266"/>
            <ac:spMk id="9" creationId="{B2D84EE9-31EE-823B-69CB-23EA4209E58E}"/>
          </ac:spMkLst>
        </pc:spChg>
        <pc:spChg chg="add mod">
          <ac:chgData name="Conroy, Kimberly J." userId="5d0bfce3-9247-4042-8ca7-1ac28a70a8ee" providerId="ADAL" clId="{18FD4F37-AFD9-48FF-97B3-408903B1E7E9}" dt="2024-12-17T13:07:11.529" v="249" actId="1036"/>
          <ac:spMkLst>
            <pc:docMk/>
            <pc:sldMk cId="1551018953" sldId="266"/>
            <ac:spMk id="13" creationId="{66489C11-3F67-3279-1C62-785EE6CA3EA7}"/>
          </ac:spMkLst>
        </pc:spChg>
        <pc:spChg chg="add mod">
          <ac:chgData name="Conroy, Kimberly J." userId="5d0bfce3-9247-4042-8ca7-1ac28a70a8ee" providerId="ADAL" clId="{18FD4F37-AFD9-48FF-97B3-408903B1E7E9}" dt="2024-12-17T13:07:37.012" v="375" actId="14100"/>
          <ac:spMkLst>
            <pc:docMk/>
            <pc:sldMk cId="1551018953" sldId="266"/>
            <ac:spMk id="15" creationId="{4C1CAC3A-B536-DFB1-532D-F3CD69C67A8F}"/>
          </ac:spMkLst>
        </pc:spChg>
        <pc:picChg chg="del">
          <ac:chgData name="Conroy, Kimberly J." userId="5d0bfce3-9247-4042-8ca7-1ac28a70a8ee" providerId="ADAL" clId="{18FD4F37-AFD9-48FF-97B3-408903B1E7E9}" dt="2024-12-17T12:58:22.480" v="75" actId="478"/>
          <ac:picMkLst>
            <pc:docMk/>
            <pc:sldMk cId="1551018953" sldId="266"/>
            <ac:picMk id="3" creationId="{1E2D6238-F397-5BDA-0F5F-CF4716B65E44}"/>
          </ac:picMkLst>
        </pc:picChg>
        <pc:picChg chg="add mod">
          <ac:chgData name="Conroy, Kimberly J." userId="5d0bfce3-9247-4042-8ca7-1ac28a70a8ee" providerId="ADAL" clId="{18FD4F37-AFD9-48FF-97B3-408903B1E7E9}" dt="2024-12-17T12:58:35.853" v="77" actId="14100"/>
          <ac:picMkLst>
            <pc:docMk/>
            <pc:sldMk cId="1551018953" sldId="266"/>
            <ac:picMk id="4" creationId="{1E919715-E36A-D382-8991-83D43945ED78}"/>
          </ac:picMkLst>
        </pc:picChg>
        <pc:picChg chg="add mod">
          <ac:chgData name="Conroy, Kimberly J." userId="5d0bfce3-9247-4042-8ca7-1ac28a70a8ee" providerId="ADAL" clId="{18FD4F37-AFD9-48FF-97B3-408903B1E7E9}" dt="2024-12-17T13:04:02.546" v="237" actId="1076"/>
          <ac:picMkLst>
            <pc:docMk/>
            <pc:sldMk cId="1551018953" sldId="266"/>
            <ac:picMk id="11" creationId="{7D81E7B0-02ED-AB81-1A7C-DAD14593152D}"/>
          </ac:picMkLst>
        </pc:picChg>
      </pc:sldChg>
      <pc:sldChg chg="addSp delSp modSp add mod ord">
        <pc:chgData name="Conroy, Kimberly J." userId="5d0bfce3-9247-4042-8ca7-1ac28a70a8ee" providerId="ADAL" clId="{18FD4F37-AFD9-48FF-97B3-408903B1E7E9}" dt="2024-12-17T20:32:30.605" v="2443" actId="1037"/>
        <pc:sldMkLst>
          <pc:docMk/>
          <pc:sldMk cId="4209898296" sldId="269"/>
        </pc:sldMkLst>
        <pc:spChg chg="mod">
          <ac:chgData name="Conroy, Kimberly J." userId="5d0bfce3-9247-4042-8ca7-1ac28a70a8ee" providerId="ADAL" clId="{18FD4F37-AFD9-48FF-97B3-408903B1E7E9}" dt="2024-12-17T20:30:56.424" v="2336" actId="1038"/>
          <ac:spMkLst>
            <pc:docMk/>
            <pc:sldMk cId="4209898296" sldId="269"/>
            <ac:spMk id="5" creationId="{0985BFD3-586F-716E-2E23-59FE7E82A32C}"/>
          </ac:spMkLst>
        </pc:spChg>
        <pc:spChg chg="mod">
          <ac:chgData name="Conroy, Kimberly J." userId="5d0bfce3-9247-4042-8ca7-1ac28a70a8ee" providerId="ADAL" clId="{18FD4F37-AFD9-48FF-97B3-408903B1E7E9}" dt="2024-12-17T20:30:40.630" v="2303" actId="1037"/>
          <ac:spMkLst>
            <pc:docMk/>
            <pc:sldMk cId="4209898296" sldId="269"/>
            <ac:spMk id="7" creationId="{859E4AFF-5BF0-C9E0-F435-13646839CDD3}"/>
          </ac:spMkLst>
        </pc:spChg>
        <pc:spChg chg="mod">
          <ac:chgData name="Conroy, Kimberly J." userId="5d0bfce3-9247-4042-8ca7-1ac28a70a8ee" providerId="ADAL" clId="{18FD4F37-AFD9-48FF-97B3-408903B1E7E9}" dt="2024-12-17T20:31:01.631" v="2352" actId="1037"/>
          <ac:spMkLst>
            <pc:docMk/>
            <pc:sldMk cId="4209898296" sldId="269"/>
            <ac:spMk id="8" creationId="{DABD20E4-6427-3834-0F87-5C7482161F6B}"/>
          </ac:spMkLst>
        </pc:spChg>
        <pc:spChg chg="mod">
          <ac:chgData name="Conroy, Kimberly J." userId="5d0bfce3-9247-4042-8ca7-1ac28a70a8ee" providerId="ADAL" clId="{18FD4F37-AFD9-48FF-97B3-408903B1E7E9}" dt="2024-12-17T20:32:13.434" v="2434" actId="1037"/>
          <ac:spMkLst>
            <pc:docMk/>
            <pc:sldMk cId="4209898296" sldId="269"/>
            <ac:spMk id="9" creationId="{AF39696C-D9BC-6E37-665D-EFC3913A65F1}"/>
          </ac:spMkLst>
        </pc:spChg>
        <pc:spChg chg="mod">
          <ac:chgData name="Conroy, Kimberly J." userId="5d0bfce3-9247-4042-8ca7-1ac28a70a8ee" providerId="ADAL" clId="{18FD4F37-AFD9-48FF-97B3-408903B1E7E9}" dt="2024-12-17T20:32:23.572" v="2438" actId="1037"/>
          <ac:spMkLst>
            <pc:docMk/>
            <pc:sldMk cId="4209898296" sldId="269"/>
            <ac:spMk id="11" creationId="{C5F0BFF6-F9D7-9435-F31A-129ACE9B441C}"/>
          </ac:spMkLst>
        </pc:spChg>
        <pc:spChg chg="mod">
          <ac:chgData name="Conroy, Kimberly J." userId="5d0bfce3-9247-4042-8ca7-1ac28a70a8ee" providerId="ADAL" clId="{18FD4F37-AFD9-48FF-97B3-408903B1E7E9}" dt="2024-12-17T20:32:30.605" v="2443" actId="1037"/>
          <ac:spMkLst>
            <pc:docMk/>
            <pc:sldMk cId="4209898296" sldId="269"/>
            <ac:spMk id="13" creationId="{6FAB9557-2EBA-F8C1-CBF2-5B027BB8444F}"/>
          </ac:spMkLst>
        </pc:spChg>
        <pc:spChg chg="ord">
          <ac:chgData name="Conroy, Kimberly J." userId="5d0bfce3-9247-4042-8ca7-1ac28a70a8ee" providerId="ADAL" clId="{18FD4F37-AFD9-48FF-97B3-408903B1E7E9}" dt="2024-12-17T20:28:21.517" v="2246" actId="166"/>
          <ac:spMkLst>
            <pc:docMk/>
            <pc:sldMk cId="4209898296" sldId="269"/>
            <ac:spMk id="17" creationId="{3697D485-C9B8-1173-2F35-1403C0684BD6}"/>
          </ac:spMkLst>
        </pc:spChg>
        <pc:spChg chg="ord">
          <ac:chgData name="Conroy, Kimberly J." userId="5d0bfce3-9247-4042-8ca7-1ac28a70a8ee" providerId="ADAL" clId="{18FD4F37-AFD9-48FF-97B3-408903B1E7E9}" dt="2024-12-17T20:28:16.307" v="2245" actId="166"/>
          <ac:spMkLst>
            <pc:docMk/>
            <pc:sldMk cId="4209898296" sldId="269"/>
            <ac:spMk id="18" creationId="{C3A51E21-0A0A-2B00-2367-44C4EE2ABDBA}"/>
          </ac:spMkLst>
        </pc:spChg>
        <pc:spChg chg="ord">
          <ac:chgData name="Conroy, Kimberly J." userId="5d0bfce3-9247-4042-8ca7-1ac28a70a8ee" providerId="ADAL" clId="{18FD4F37-AFD9-48FF-97B3-408903B1E7E9}" dt="2024-12-17T20:28:25.020" v="2247" actId="166"/>
          <ac:spMkLst>
            <pc:docMk/>
            <pc:sldMk cId="4209898296" sldId="269"/>
            <ac:spMk id="19" creationId="{9C002ADB-D92F-BE34-2CDD-F085F261E8CC}"/>
          </ac:spMkLst>
        </pc:spChg>
        <pc:picChg chg="add mod ord">
          <ac:chgData name="Conroy, Kimberly J." userId="5d0bfce3-9247-4042-8ca7-1ac28a70a8ee" providerId="ADAL" clId="{18FD4F37-AFD9-48FF-97B3-408903B1E7E9}" dt="2024-12-17T20:29:15.341" v="2274" actId="1036"/>
          <ac:picMkLst>
            <pc:docMk/>
            <pc:sldMk cId="4209898296" sldId="269"/>
            <ac:picMk id="3" creationId="{D0BAD74A-049F-D3FB-3A8C-65CBC21668F5}"/>
          </ac:picMkLst>
        </pc:picChg>
        <pc:picChg chg="del">
          <ac:chgData name="Conroy, Kimberly J." userId="5d0bfce3-9247-4042-8ca7-1ac28a70a8ee" providerId="ADAL" clId="{18FD4F37-AFD9-48FF-97B3-408903B1E7E9}" dt="2024-12-17T20:15:37.270" v="2239" actId="478"/>
          <ac:picMkLst>
            <pc:docMk/>
            <pc:sldMk cId="4209898296" sldId="269"/>
            <ac:picMk id="4" creationId="{BFC33E88-E396-8362-6F72-97CF6AEA7464}"/>
          </ac:picMkLst>
        </pc:picChg>
      </pc:sldChg>
      <pc:sldChg chg="addSp delSp modSp add mod ord modTransition">
        <pc:chgData name="Conroy, Kimberly J." userId="5d0bfce3-9247-4042-8ca7-1ac28a70a8ee" providerId="ADAL" clId="{18FD4F37-AFD9-48FF-97B3-408903B1E7E9}" dt="2024-12-17T20:35:56.596" v="2586"/>
        <pc:sldMkLst>
          <pc:docMk/>
          <pc:sldMk cId="804210409" sldId="270"/>
        </pc:sldMkLst>
        <pc:spChg chg="mod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6" creationId="{60EF276B-392D-10E8-A6C1-5DB1AB034EB9}"/>
          </ac:spMkLst>
        </pc:spChg>
        <pc:spChg chg="mod ord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8" creationId="{386F7F84-1314-6F38-5D20-DB78348FBEF8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0" creationId="{AB8C311F-7253-4AED-9701-7FC0708C41C7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2" creationId="{E2384209-CB15-4CDF-9D31-C44FD9A3F20D}"/>
          </ac:spMkLst>
        </pc:spChg>
        <pc:spChg chg="del">
          <ac:chgData name="Conroy, Kimberly J." userId="5d0bfce3-9247-4042-8ca7-1ac28a70a8ee" providerId="ADAL" clId="{18FD4F37-AFD9-48FF-97B3-408903B1E7E9}" dt="2024-12-17T20:35:27.898" v="2581" actId="478"/>
          <ac:spMkLst>
            <pc:docMk/>
            <pc:sldMk cId="804210409" sldId="270"/>
            <ac:spMk id="13" creationId="{F24D207F-4A7E-F3CA-DF73-4D9FB05A0AF0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4" creationId="{2633B3B5-CC90-43F0-8714-D31D1F3F0209}"/>
          </ac:spMkLst>
        </pc:spChg>
        <pc:spChg chg="del">
          <ac:chgData name="Conroy, Kimberly J." userId="5d0bfce3-9247-4042-8ca7-1ac28a70a8ee" providerId="ADAL" clId="{18FD4F37-AFD9-48FF-97B3-408903B1E7E9}" dt="2024-12-17T20:35:31.537" v="2582" actId="478"/>
          <ac:spMkLst>
            <pc:docMk/>
            <pc:sldMk cId="804210409" sldId="270"/>
            <ac:spMk id="15" creationId="{C7655649-E96F-259C-9731-3B2FBA65960C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6" creationId="{A8D57A06-A426-446D-B02C-A2DC6B62E45E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1" creationId="{1B15ED52-F352-441B-82BF-E0EA34836D08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3" creationId="{3B2E3793-BFE6-45A2-9B7B-E18844431C99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5" creationId="{BC4C4868-CB8F-4AF9-9CDB-8108F2C19B67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7" creationId="{375E0459-6403-40CD-989D-56A4407CA12E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9" creationId="{53E5B1A8-3AC9-4BD1-9BBC-78CA94F2D1BA}"/>
          </ac:spMkLst>
        </pc:spChg>
        <pc:picChg chg="del">
          <ac:chgData name="Conroy, Kimberly J." userId="5d0bfce3-9247-4042-8ca7-1ac28a70a8ee" providerId="ADAL" clId="{18FD4F37-AFD9-48FF-97B3-408903B1E7E9}" dt="2024-12-17T20:35:19.325" v="2580" actId="478"/>
          <ac:picMkLst>
            <pc:docMk/>
            <pc:sldMk cId="804210409" sldId="270"/>
            <ac:picMk id="3" creationId="{17E18B8B-5413-5268-3498-101ED0C9E8FD}"/>
          </ac:picMkLst>
        </pc:picChg>
        <pc:picChg chg="add mod">
          <ac:chgData name="Conroy, Kimberly J." userId="5d0bfce3-9247-4042-8ca7-1ac28a70a8ee" providerId="ADAL" clId="{18FD4F37-AFD9-48FF-97B3-408903B1E7E9}" dt="2024-12-17T20:35:48.210" v="2585" actId="26606"/>
          <ac:picMkLst>
            <pc:docMk/>
            <pc:sldMk cId="804210409" sldId="270"/>
            <ac:picMk id="4" creationId="{C634AD75-E2FE-C474-3640-F41ABD973884}"/>
          </ac:picMkLst>
        </pc:picChg>
      </pc:sldChg>
      <pc:sldChg chg="addSp delSp modSp add mod modAnim">
        <pc:chgData name="Conroy, Kimberly J." userId="5d0bfce3-9247-4042-8ca7-1ac28a70a8ee" providerId="ADAL" clId="{18FD4F37-AFD9-48FF-97B3-408903B1E7E9}" dt="2024-12-18T15:10:57.484" v="3676" actId="20577"/>
        <pc:sldMkLst>
          <pc:docMk/>
          <pc:sldMk cId="3926159695" sldId="271"/>
        </pc:sldMkLst>
        <pc:spChg chg="add mod">
          <ac:chgData name="Conroy, Kimberly J." userId="5d0bfce3-9247-4042-8ca7-1ac28a70a8ee" providerId="ADAL" clId="{18FD4F37-AFD9-48FF-97B3-408903B1E7E9}" dt="2024-12-18T15:10:57.484" v="3676" actId="20577"/>
          <ac:spMkLst>
            <pc:docMk/>
            <pc:sldMk cId="3926159695" sldId="271"/>
            <ac:spMk id="2" creationId="{035518F9-782D-D6EA-4CA2-9B27FAD747B2}"/>
          </ac:spMkLst>
        </pc:spChg>
        <pc:spChg chg="add mod">
          <ac:chgData name="Conroy, Kimberly J." userId="5d0bfce3-9247-4042-8ca7-1ac28a70a8ee" providerId="ADAL" clId="{18FD4F37-AFD9-48FF-97B3-408903B1E7E9}" dt="2024-12-18T15:10:14.053" v="3610" actId="1035"/>
          <ac:spMkLst>
            <pc:docMk/>
            <pc:sldMk cId="3926159695" sldId="271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6" creationId="{60EF276B-392D-10E8-A6C1-5DB1AB034EB9}"/>
          </ac:spMkLst>
        </pc:spChg>
        <pc:spChg chg="add mod">
          <ac:chgData name="Conroy, Kimberly J." userId="5d0bfce3-9247-4042-8ca7-1ac28a70a8ee" providerId="ADAL" clId="{18FD4F37-AFD9-48FF-97B3-408903B1E7E9}" dt="2024-12-17T20:44:47.135" v="2709" actId="1076"/>
          <ac:spMkLst>
            <pc:docMk/>
            <pc:sldMk cId="3926159695" sldId="271"/>
            <ac:spMk id="7" creationId="{E7A57D8B-1890-BCAD-FAFB-7DAD48CC1AD4}"/>
          </ac:spMkLst>
        </pc:spChg>
        <pc:spChg chg="del">
          <ac:chgData name="Conroy, Kimberly J." userId="5d0bfce3-9247-4042-8ca7-1ac28a70a8ee" providerId="ADAL" clId="{18FD4F37-AFD9-48FF-97B3-408903B1E7E9}" dt="2024-12-17T20:41:40.194" v="2596" actId="478"/>
          <ac:spMkLst>
            <pc:docMk/>
            <pc:sldMk cId="3926159695" sldId="271"/>
            <ac:spMk id="8" creationId="{386F7F84-1314-6F38-5D20-DB78348FBEF8}"/>
          </ac:spMkLst>
        </pc:spChg>
        <pc:spChg chg="add mod">
          <ac:chgData name="Conroy, Kimberly J." userId="5d0bfce3-9247-4042-8ca7-1ac28a70a8ee" providerId="ADAL" clId="{18FD4F37-AFD9-48FF-97B3-408903B1E7E9}" dt="2024-12-18T15:10:24.106" v="3628" actId="1035"/>
          <ac:spMkLst>
            <pc:docMk/>
            <pc:sldMk cId="3926159695" sldId="271"/>
            <ac:spMk id="9" creationId="{2114CD62-0DC7-E33C-DC5E-0187706A4E4F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0" creationId="{AB8C311F-7253-4AED-9701-7FC0708C41C7}"/>
          </ac:spMkLst>
        </pc:spChg>
        <pc:spChg chg="add mod">
          <ac:chgData name="Conroy, Kimberly J." userId="5d0bfce3-9247-4042-8ca7-1ac28a70a8ee" providerId="ADAL" clId="{18FD4F37-AFD9-48FF-97B3-408903B1E7E9}" dt="2024-12-18T15:10:29.641" v="3639" actId="1035"/>
          <ac:spMkLst>
            <pc:docMk/>
            <pc:sldMk cId="3926159695" sldId="271"/>
            <ac:spMk id="11" creationId="{623B90C9-87C9-7B5F-2C86-AB3BB849FE55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2" creationId="{E2384209-CB15-4CDF-9D31-C44FD9A3F20D}"/>
          </ac:spMkLst>
        </pc:spChg>
        <pc:spChg chg="add mod">
          <ac:chgData name="Conroy, Kimberly J." userId="5d0bfce3-9247-4042-8ca7-1ac28a70a8ee" providerId="ADAL" clId="{18FD4F37-AFD9-48FF-97B3-408903B1E7E9}" dt="2024-12-17T20:55:33.146" v="3349" actId="207"/>
          <ac:spMkLst>
            <pc:docMk/>
            <pc:sldMk cId="3926159695" sldId="271"/>
            <ac:spMk id="13" creationId="{EA8CD55B-4DA4-1F7F-5245-3653C873501B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4" creationId="{2633B3B5-CC90-43F0-8714-D31D1F3F0209}"/>
          </ac:spMkLst>
        </pc:spChg>
        <pc:spChg chg="add mod">
          <ac:chgData name="Conroy, Kimberly J." userId="5d0bfce3-9247-4042-8ca7-1ac28a70a8ee" providerId="ADAL" clId="{18FD4F37-AFD9-48FF-97B3-408903B1E7E9}" dt="2024-12-17T20:55:47.362" v="3367" actId="1037"/>
          <ac:spMkLst>
            <pc:docMk/>
            <pc:sldMk cId="3926159695" sldId="271"/>
            <ac:spMk id="15" creationId="{F855C127-CBB0-1C5A-0D11-EE29A24D7E2D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6" creationId="{A8D57A06-A426-446D-B02C-A2DC6B62E45E}"/>
          </ac:spMkLst>
        </pc:spChg>
        <pc:spChg chg="add mod">
          <ac:chgData name="Conroy, Kimberly J." userId="5d0bfce3-9247-4042-8ca7-1ac28a70a8ee" providerId="ADAL" clId="{18FD4F37-AFD9-48FF-97B3-408903B1E7E9}" dt="2024-12-17T20:56:19.870" v="3512" actId="1035"/>
          <ac:spMkLst>
            <pc:docMk/>
            <pc:sldMk cId="3926159695" sldId="271"/>
            <ac:spMk id="17" creationId="{1A24BEB1-7FF1-454A-C6A2-4CA90E39D8FC}"/>
          </ac:spMkLst>
        </pc:spChg>
        <pc:spChg chg="add mod">
          <ac:chgData name="Conroy, Kimberly J." userId="5d0bfce3-9247-4042-8ca7-1ac28a70a8ee" providerId="ADAL" clId="{18FD4F37-AFD9-48FF-97B3-408903B1E7E9}" dt="2024-12-18T15:09:50.902" v="3597" actId="14100"/>
          <ac:spMkLst>
            <pc:docMk/>
            <pc:sldMk cId="3926159695" sldId="271"/>
            <ac:spMk id="18" creationId="{4ED9C985-314F-1595-0106-7DAEB0E7F638}"/>
          </ac:spMkLst>
        </pc:spChg>
        <pc:spChg chg="add del mod">
          <ac:chgData name="Conroy, Kimberly J." userId="5d0bfce3-9247-4042-8ca7-1ac28a70a8ee" providerId="ADAL" clId="{18FD4F37-AFD9-48FF-97B3-408903B1E7E9}" dt="2024-12-18T14:13:49.612" v="3591" actId="478"/>
          <ac:spMkLst>
            <pc:docMk/>
            <pc:sldMk cId="3926159695" sldId="271"/>
            <ac:spMk id="19" creationId="{C497FAFC-F744-9B07-877B-D304319354AF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1" creationId="{A8384FB5-9ADC-4DDC-881B-597D56F5B15D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3" creationId="{1199E1B1-A8C0-4FE8-A5A8-1CB41D69F857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5" creationId="{84A8DE83-DE75-4B41-9DB4-A7EC0B0DEC0B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7" creationId="{A7009A0A-BEF5-4EAC-AF15-E4F9F002E239}"/>
          </ac:spMkLst>
        </pc:spChg>
        <pc:picChg chg="add mod">
          <ac:chgData name="Conroy, Kimberly J." userId="5d0bfce3-9247-4042-8ca7-1ac28a70a8ee" providerId="ADAL" clId="{18FD4F37-AFD9-48FF-97B3-408903B1E7E9}" dt="2024-12-17T20:41:56.211" v="2598" actId="14100"/>
          <ac:picMkLst>
            <pc:docMk/>
            <pc:sldMk cId="3926159695" sldId="271"/>
            <ac:picMk id="3" creationId="{3A37DB47-BEE0-D59B-7DA0-5655D0896B38}"/>
          </ac:picMkLst>
        </pc:picChg>
        <pc:picChg chg="del">
          <ac:chgData name="Conroy, Kimberly J." userId="5d0bfce3-9247-4042-8ca7-1ac28a70a8ee" providerId="ADAL" clId="{18FD4F37-AFD9-48FF-97B3-408903B1E7E9}" dt="2024-12-17T20:40:07.037" v="2589" actId="478"/>
          <ac:picMkLst>
            <pc:docMk/>
            <pc:sldMk cId="3926159695" sldId="271"/>
            <ac:picMk id="4" creationId="{C634AD75-E2FE-C474-3640-F41ABD973884}"/>
          </ac:picMkLst>
        </pc:picChg>
      </pc:sldChg>
      <pc:sldChg chg="addSp delSp modSp add mod delAnim">
        <pc:chgData name="Conroy, Kimberly J." userId="5d0bfce3-9247-4042-8ca7-1ac28a70a8ee" providerId="ADAL" clId="{18FD4F37-AFD9-48FF-97B3-408903B1E7E9}" dt="2024-12-18T15:57:10.376" v="4288" actId="20577"/>
        <pc:sldMkLst>
          <pc:docMk/>
          <pc:sldMk cId="419617039" sldId="272"/>
        </pc:sldMkLst>
        <pc:spChg chg="del">
          <ac:chgData name="Conroy, Kimberly J." userId="5d0bfce3-9247-4042-8ca7-1ac28a70a8ee" providerId="ADAL" clId="{18FD4F37-AFD9-48FF-97B3-408903B1E7E9}" dt="2024-12-18T15:12:37.282" v="3800" actId="478"/>
          <ac:spMkLst>
            <pc:docMk/>
            <pc:sldMk cId="419617039" sldId="272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8T15:57:10.376" v="4288" actId="20577"/>
          <ac:spMkLst>
            <pc:docMk/>
            <pc:sldMk cId="419617039" sldId="272"/>
            <ac:spMk id="7" creationId="{E7A57D8B-1890-BCAD-FAFB-7DAD48CC1AD4}"/>
          </ac:spMkLst>
        </pc:spChg>
        <pc:spChg chg="del">
          <ac:chgData name="Conroy, Kimberly J." userId="5d0bfce3-9247-4042-8ca7-1ac28a70a8ee" providerId="ADAL" clId="{18FD4F37-AFD9-48FF-97B3-408903B1E7E9}" dt="2024-12-18T15:12:51.391" v="3824" actId="478"/>
          <ac:spMkLst>
            <pc:docMk/>
            <pc:sldMk cId="419617039" sldId="272"/>
            <ac:spMk id="9" creationId="{2114CD62-0DC7-E33C-DC5E-0187706A4E4F}"/>
          </ac:spMkLst>
        </pc:spChg>
        <pc:spChg chg="del">
          <ac:chgData name="Conroy, Kimberly J." userId="5d0bfce3-9247-4042-8ca7-1ac28a70a8ee" providerId="ADAL" clId="{18FD4F37-AFD9-48FF-97B3-408903B1E7E9}" dt="2024-12-18T15:12:56.046" v="3825" actId="478"/>
          <ac:spMkLst>
            <pc:docMk/>
            <pc:sldMk cId="419617039" sldId="272"/>
            <ac:spMk id="11" creationId="{623B90C9-87C9-7B5F-2C86-AB3BB849FE55}"/>
          </ac:spMkLst>
        </pc:spChg>
        <pc:spChg chg="del">
          <ac:chgData name="Conroy, Kimberly J." userId="5d0bfce3-9247-4042-8ca7-1ac28a70a8ee" providerId="ADAL" clId="{18FD4F37-AFD9-48FF-97B3-408903B1E7E9}" dt="2024-12-18T14:12:34.918" v="3573" actId="478"/>
          <ac:spMkLst>
            <pc:docMk/>
            <pc:sldMk cId="419617039" sldId="272"/>
            <ac:spMk id="13" creationId="{EA8CD55B-4DA4-1F7F-5245-3653C873501B}"/>
          </ac:spMkLst>
        </pc:spChg>
        <pc:spChg chg="mod ord">
          <ac:chgData name="Conroy, Kimberly J." userId="5d0bfce3-9247-4042-8ca7-1ac28a70a8ee" providerId="ADAL" clId="{18FD4F37-AFD9-48FF-97B3-408903B1E7E9}" dt="2024-12-18T14:13:10.163" v="3583" actId="688"/>
          <ac:spMkLst>
            <pc:docMk/>
            <pc:sldMk cId="419617039" sldId="272"/>
            <ac:spMk id="15" creationId="{F855C127-CBB0-1C5A-0D11-EE29A24D7E2D}"/>
          </ac:spMkLst>
        </pc:spChg>
        <pc:spChg chg="del">
          <ac:chgData name="Conroy, Kimberly J." userId="5d0bfce3-9247-4042-8ca7-1ac28a70a8ee" providerId="ADAL" clId="{18FD4F37-AFD9-48FF-97B3-408903B1E7E9}" dt="2024-12-18T14:12:47.216" v="3576" actId="478"/>
          <ac:spMkLst>
            <pc:docMk/>
            <pc:sldMk cId="419617039" sldId="272"/>
            <ac:spMk id="17" creationId="{1A24BEB1-7FF1-454A-C6A2-4CA90E39D8FC}"/>
          </ac:spMkLst>
        </pc:spChg>
        <pc:spChg chg="del">
          <ac:chgData name="Conroy, Kimberly J." userId="5d0bfce3-9247-4042-8ca7-1ac28a70a8ee" providerId="ADAL" clId="{18FD4F37-AFD9-48FF-97B3-408903B1E7E9}" dt="2024-12-18T14:12:42.015" v="3575" actId="478"/>
          <ac:spMkLst>
            <pc:docMk/>
            <pc:sldMk cId="419617039" sldId="272"/>
            <ac:spMk id="18" creationId="{4ED9C985-314F-1595-0106-7DAEB0E7F638}"/>
          </ac:spMkLst>
        </pc:spChg>
        <pc:spChg chg="del">
          <ac:chgData name="Conroy, Kimberly J." userId="5d0bfce3-9247-4042-8ca7-1ac28a70a8ee" providerId="ADAL" clId="{18FD4F37-AFD9-48FF-97B3-408903B1E7E9}" dt="2024-12-18T15:13:23.293" v="3877" actId="478"/>
          <ac:spMkLst>
            <pc:docMk/>
            <pc:sldMk cId="419617039" sldId="272"/>
            <ac:spMk id="19" creationId="{C497FAFC-F744-9B07-877B-D304319354AF}"/>
          </ac:spMkLst>
        </pc:spChg>
        <pc:picChg chg="del">
          <ac:chgData name="Conroy, Kimberly J." userId="5d0bfce3-9247-4042-8ca7-1ac28a70a8ee" providerId="ADAL" clId="{18FD4F37-AFD9-48FF-97B3-408903B1E7E9}" dt="2024-12-18T14:12:30.176" v="3572" actId="478"/>
          <ac:picMkLst>
            <pc:docMk/>
            <pc:sldMk cId="419617039" sldId="272"/>
            <ac:picMk id="3" creationId="{3A37DB47-BEE0-D59B-7DA0-5655D0896B38}"/>
          </ac:picMkLst>
        </pc:picChg>
        <pc:picChg chg="add mod">
          <ac:chgData name="Conroy, Kimberly J." userId="5d0bfce3-9247-4042-8ca7-1ac28a70a8ee" providerId="ADAL" clId="{18FD4F37-AFD9-48FF-97B3-408903B1E7E9}" dt="2024-12-18T14:12:57.735" v="3580" actId="1076"/>
          <ac:picMkLst>
            <pc:docMk/>
            <pc:sldMk cId="419617039" sldId="272"/>
            <ac:picMk id="4" creationId="{4E2199E6-32F5-3B98-37C8-F9AFC822009F}"/>
          </ac:picMkLst>
        </pc:picChg>
      </pc:sldChg>
      <pc:sldChg chg="addSp delSp modSp add mod ord delAnim modAnim">
        <pc:chgData name="Conroy, Kimberly J." userId="5d0bfce3-9247-4042-8ca7-1ac28a70a8ee" providerId="ADAL" clId="{18FD4F37-AFD9-48FF-97B3-408903B1E7E9}" dt="2024-12-18T15:44:35.146" v="4282" actId="478"/>
        <pc:sldMkLst>
          <pc:docMk/>
          <pc:sldMk cId="2846046822" sldId="273"/>
        </pc:sldMkLst>
        <pc:spChg chg="del">
          <ac:chgData name="Conroy, Kimberly J." userId="5d0bfce3-9247-4042-8ca7-1ac28a70a8ee" providerId="ADAL" clId="{18FD4F37-AFD9-48FF-97B3-408903B1E7E9}" dt="2024-12-18T15:43:03.107" v="4267" actId="478"/>
          <ac:spMkLst>
            <pc:docMk/>
            <pc:sldMk cId="2846046822" sldId="273"/>
            <ac:spMk id="2" creationId="{035518F9-782D-D6EA-4CA2-9B27FAD747B2}"/>
          </ac:spMkLst>
        </pc:spChg>
        <pc:spChg chg="mod">
          <ac:chgData name="Conroy, Kimberly J." userId="5d0bfce3-9247-4042-8ca7-1ac28a70a8ee" providerId="ADAL" clId="{18FD4F37-AFD9-48FF-97B3-408903B1E7E9}" dt="2024-12-18T15:39:32.510" v="4047" actId="20577"/>
          <ac:spMkLst>
            <pc:docMk/>
            <pc:sldMk cId="2846046822" sldId="273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8T15:37:41.928" v="3969" actId="6549"/>
          <ac:spMkLst>
            <pc:docMk/>
            <pc:sldMk cId="2846046822" sldId="273"/>
            <ac:spMk id="7" creationId="{E7A57D8B-1890-BCAD-FAFB-7DAD48CC1AD4}"/>
          </ac:spMkLst>
        </pc:spChg>
        <pc:spChg chg="mod">
          <ac:chgData name="Conroy, Kimberly J." userId="5d0bfce3-9247-4042-8ca7-1ac28a70a8ee" providerId="ADAL" clId="{18FD4F37-AFD9-48FF-97B3-408903B1E7E9}" dt="2024-12-18T15:42:53.311" v="4259" actId="1038"/>
          <ac:spMkLst>
            <pc:docMk/>
            <pc:sldMk cId="2846046822" sldId="273"/>
            <ac:spMk id="9" creationId="{2114CD62-0DC7-E33C-DC5E-0187706A4E4F}"/>
          </ac:spMkLst>
        </pc:spChg>
        <pc:spChg chg="add mod">
          <ac:chgData name="Conroy, Kimberly J." userId="5d0bfce3-9247-4042-8ca7-1ac28a70a8ee" providerId="ADAL" clId="{18FD4F37-AFD9-48FF-97B3-408903B1E7E9}" dt="2024-12-18T15:44:01.279" v="4281" actId="14100"/>
          <ac:spMkLst>
            <pc:docMk/>
            <pc:sldMk cId="2846046822" sldId="273"/>
            <ac:spMk id="10" creationId="{F424FB99-6DFB-B44D-41F5-F7D9FF23A7C6}"/>
          </ac:spMkLst>
        </pc:spChg>
        <pc:spChg chg="del mod">
          <ac:chgData name="Conroy, Kimberly J." userId="5d0bfce3-9247-4042-8ca7-1ac28a70a8ee" providerId="ADAL" clId="{18FD4F37-AFD9-48FF-97B3-408903B1E7E9}" dt="2024-12-18T15:44:35.146" v="4282" actId="478"/>
          <ac:spMkLst>
            <pc:docMk/>
            <pc:sldMk cId="2846046822" sldId="273"/>
            <ac:spMk id="11" creationId="{623B90C9-87C9-7B5F-2C86-AB3BB849FE55}"/>
          </ac:spMkLst>
        </pc:spChg>
        <pc:spChg chg="del mod">
          <ac:chgData name="Conroy, Kimberly J." userId="5d0bfce3-9247-4042-8ca7-1ac28a70a8ee" providerId="ADAL" clId="{18FD4F37-AFD9-48FF-97B3-408903B1E7E9}" dt="2024-12-18T15:43:20.369" v="4270" actId="478"/>
          <ac:spMkLst>
            <pc:docMk/>
            <pc:sldMk cId="2846046822" sldId="273"/>
            <ac:spMk id="13" creationId="{EA8CD55B-4DA4-1F7F-5245-3653C873501B}"/>
          </ac:spMkLst>
        </pc:spChg>
        <pc:spChg chg="del mod">
          <ac:chgData name="Conroy, Kimberly J." userId="5d0bfce3-9247-4042-8ca7-1ac28a70a8ee" providerId="ADAL" clId="{18FD4F37-AFD9-48FF-97B3-408903B1E7E9}" dt="2024-12-18T15:43:08.329" v="4268" actId="478"/>
          <ac:spMkLst>
            <pc:docMk/>
            <pc:sldMk cId="2846046822" sldId="273"/>
            <ac:spMk id="15" creationId="{F855C127-CBB0-1C5A-0D11-EE29A24D7E2D}"/>
          </ac:spMkLst>
        </pc:spChg>
        <pc:spChg chg="del mod">
          <ac:chgData name="Conroy, Kimberly J." userId="5d0bfce3-9247-4042-8ca7-1ac28a70a8ee" providerId="ADAL" clId="{18FD4F37-AFD9-48FF-97B3-408903B1E7E9}" dt="2024-12-18T15:43:12.903" v="4269" actId="478"/>
          <ac:spMkLst>
            <pc:docMk/>
            <pc:sldMk cId="2846046822" sldId="273"/>
            <ac:spMk id="17" creationId="{1A24BEB1-7FF1-454A-C6A2-4CA90E39D8FC}"/>
          </ac:spMkLst>
        </pc:spChg>
        <pc:spChg chg="mod ord">
          <ac:chgData name="Conroy, Kimberly J." userId="5d0bfce3-9247-4042-8ca7-1ac28a70a8ee" providerId="ADAL" clId="{18FD4F37-AFD9-48FF-97B3-408903B1E7E9}" dt="2024-12-18T15:43:40.370" v="4278" actId="1036"/>
          <ac:spMkLst>
            <pc:docMk/>
            <pc:sldMk cId="2846046822" sldId="273"/>
            <ac:spMk id="18" creationId="{4ED9C985-314F-1595-0106-7DAEB0E7F638}"/>
          </ac:spMkLst>
        </pc:spChg>
        <pc:picChg chg="del">
          <ac:chgData name="Conroy, Kimberly J." userId="5d0bfce3-9247-4042-8ca7-1ac28a70a8ee" providerId="ADAL" clId="{18FD4F37-AFD9-48FF-97B3-408903B1E7E9}" dt="2024-12-18T15:35:56.956" v="3881" actId="478"/>
          <ac:picMkLst>
            <pc:docMk/>
            <pc:sldMk cId="2846046822" sldId="273"/>
            <ac:picMk id="3" creationId="{3A37DB47-BEE0-D59B-7DA0-5655D0896B38}"/>
          </ac:picMkLst>
        </pc:picChg>
        <pc:picChg chg="add mod">
          <ac:chgData name="Conroy, Kimberly J." userId="5d0bfce3-9247-4042-8ca7-1ac28a70a8ee" providerId="ADAL" clId="{18FD4F37-AFD9-48FF-97B3-408903B1E7E9}" dt="2024-12-18T15:36:17.725" v="3917" actId="1036"/>
          <ac:picMkLst>
            <pc:docMk/>
            <pc:sldMk cId="2846046822" sldId="273"/>
            <ac:picMk id="8" creationId="{A252FD43-313A-CE9F-0CD9-DDB45106F16E}"/>
          </ac:picMkLst>
        </pc:picChg>
      </pc:sldChg>
      <pc:sldChg chg="addSp delSp modSp add mod">
        <pc:chgData name="Conroy, Kimberly J." userId="5d0bfce3-9247-4042-8ca7-1ac28a70a8ee" providerId="ADAL" clId="{18FD4F37-AFD9-48FF-97B3-408903B1E7E9}" dt="2024-12-18T18:32:53.084" v="4511" actId="20577"/>
        <pc:sldMkLst>
          <pc:docMk/>
          <pc:sldMk cId="364875387" sldId="274"/>
        </pc:sldMkLst>
        <pc:spChg chg="mod">
          <ac:chgData name="Conroy, Kimberly J." userId="5d0bfce3-9247-4042-8ca7-1ac28a70a8ee" providerId="ADAL" clId="{18FD4F37-AFD9-48FF-97B3-408903B1E7E9}" dt="2024-12-18T18:18:39.810" v="4457" actId="20577"/>
          <ac:spMkLst>
            <pc:docMk/>
            <pc:sldMk cId="364875387" sldId="274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8T18:32:53.084" v="4511" actId="20577"/>
          <ac:spMkLst>
            <pc:docMk/>
            <pc:sldMk cId="364875387" sldId="274"/>
            <ac:spMk id="7" creationId="{E7A57D8B-1890-BCAD-FAFB-7DAD48CC1AD4}"/>
          </ac:spMkLst>
        </pc:spChg>
        <pc:spChg chg="mod">
          <ac:chgData name="Conroy, Kimberly J." userId="5d0bfce3-9247-4042-8ca7-1ac28a70a8ee" providerId="ADAL" clId="{18FD4F37-AFD9-48FF-97B3-408903B1E7E9}" dt="2024-12-18T18:21:47.404" v="4492" actId="20577"/>
          <ac:spMkLst>
            <pc:docMk/>
            <pc:sldMk cId="364875387" sldId="274"/>
            <ac:spMk id="9" creationId="{2114CD62-0DC7-E33C-DC5E-0187706A4E4F}"/>
          </ac:spMkLst>
        </pc:spChg>
        <pc:spChg chg="mod ord">
          <ac:chgData name="Conroy, Kimberly J." userId="5d0bfce3-9247-4042-8ca7-1ac28a70a8ee" providerId="ADAL" clId="{18FD4F37-AFD9-48FF-97B3-408903B1E7E9}" dt="2024-12-18T15:59:02.484" v="4343" actId="14100"/>
          <ac:spMkLst>
            <pc:docMk/>
            <pc:sldMk cId="364875387" sldId="274"/>
            <ac:spMk id="10" creationId="{F424FB99-6DFB-B44D-41F5-F7D9FF23A7C6}"/>
          </ac:spMkLst>
        </pc:spChg>
        <pc:spChg chg="mod ord">
          <ac:chgData name="Conroy, Kimberly J." userId="5d0bfce3-9247-4042-8ca7-1ac28a70a8ee" providerId="ADAL" clId="{18FD4F37-AFD9-48FF-97B3-408903B1E7E9}" dt="2024-12-18T15:59:36.709" v="4348" actId="1035"/>
          <ac:spMkLst>
            <pc:docMk/>
            <pc:sldMk cId="364875387" sldId="274"/>
            <ac:spMk id="18" creationId="{4ED9C985-314F-1595-0106-7DAEB0E7F638}"/>
          </ac:spMkLst>
        </pc:spChg>
        <pc:picChg chg="add mod">
          <ac:chgData name="Conroy, Kimberly J." userId="5d0bfce3-9247-4042-8ca7-1ac28a70a8ee" providerId="ADAL" clId="{18FD4F37-AFD9-48FF-97B3-408903B1E7E9}" dt="2024-12-18T15:58:38.573" v="4340" actId="14100"/>
          <ac:picMkLst>
            <pc:docMk/>
            <pc:sldMk cId="364875387" sldId="274"/>
            <ac:picMk id="3" creationId="{6B295149-50AF-2EA3-C219-7E6DB2C35A26}"/>
          </ac:picMkLst>
        </pc:picChg>
        <pc:picChg chg="del">
          <ac:chgData name="Conroy, Kimberly J." userId="5d0bfce3-9247-4042-8ca7-1ac28a70a8ee" providerId="ADAL" clId="{18FD4F37-AFD9-48FF-97B3-408903B1E7E9}" dt="2024-12-18T15:58:25.178" v="4336" actId="478"/>
          <ac:picMkLst>
            <pc:docMk/>
            <pc:sldMk cId="364875387" sldId="274"/>
            <ac:picMk id="8" creationId="{A252FD43-313A-CE9F-0CD9-DDB45106F16E}"/>
          </ac:picMkLst>
        </pc:picChg>
      </pc:sldChg>
      <pc:sldChg chg="addSp delSp modSp add mod">
        <pc:chgData name="Conroy, Kimberly J." userId="5d0bfce3-9247-4042-8ca7-1ac28a70a8ee" providerId="ADAL" clId="{18FD4F37-AFD9-48FF-97B3-408903B1E7E9}" dt="2024-12-18T18:25:49.597" v="4499" actId="1076"/>
        <pc:sldMkLst>
          <pc:docMk/>
          <pc:sldMk cId="1847192589" sldId="275"/>
        </pc:sldMkLst>
        <pc:spChg chg="mod">
          <ac:chgData name="Conroy, Kimberly J." userId="5d0bfce3-9247-4042-8ca7-1ac28a70a8ee" providerId="ADAL" clId="{18FD4F37-AFD9-48FF-97B3-408903B1E7E9}" dt="2024-12-18T18:25:45.314" v="4498" actId="1076"/>
          <ac:spMkLst>
            <pc:docMk/>
            <pc:sldMk cId="1847192589" sldId="275"/>
            <ac:spMk id="10" creationId="{F424FB99-6DFB-B44D-41F5-F7D9FF23A7C6}"/>
          </ac:spMkLst>
        </pc:spChg>
        <pc:spChg chg="mod">
          <ac:chgData name="Conroy, Kimberly J." userId="5d0bfce3-9247-4042-8ca7-1ac28a70a8ee" providerId="ADAL" clId="{18FD4F37-AFD9-48FF-97B3-408903B1E7E9}" dt="2024-12-18T18:25:40.969" v="4497" actId="1076"/>
          <ac:spMkLst>
            <pc:docMk/>
            <pc:sldMk cId="1847192589" sldId="275"/>
            <ac:spMk id="18" creationId="{4ED9C985-314F-1595-0106-7DAEB0E7F638}"/>
          </ac:spMkLst>
        </pc:spChg>
        <pc:picChg chg="del">
          <ac:chgData name="Conroy, Kimberly J." userId="5d0bfce3-9247-4042-8ca7-1ac28a70a8ee" providerId="ADAL" clId="{18FD4F37-AFD9-48FF-97B3-408903B1E7E9}" dt="2024-12-18T18:23:25.295" v="4494" actId="478"/>
          <ac:picMkLst>
            <pc:docMk/>
            <pc:sldMk cId="1847192589" sldId="275"/>
            <ac:picMk id="3" creationId="{6B295149-50AF-2EA3-C219-7E6DB2C35A26}"/>
          </ac:picMkLst>
        </pc:picChg>
        <pc:picChg chg="add mod">
          <ac:chgData name="Conroy, Kimberly J." userId="5d0bfce3-9247-4042-8ca7-1ac28a70a8ee" providerId="ADAL" clId="{18FD4F37-AFD9-48FF-97B3-408903B1E7E9}" dt="2024-12-18T18:25:49.597" v="4499" actId="1076"/>
          <ac:picMkLst>
            <pc:docMk/>
            <pc:sldMk cId="1847192589" sldId="275"/>
            <ac:picMk id="4" creationId="{3CE86FFE-A5EC-2DB4-5ED5-4906D8EAAED5}"/>
          </ac:picMkLst>
        </pc:picChg>
      </pc:sldChg>
    </pc:docChg>
  </pc:docChgLst>
  <pc:docChgLst>
    <pc:chgData name="Conroy, Kimberly J." userId="5d0bfce3-9247-4042-8ca7-1ac28a70a8ee" providerId="ADAL" clId="{16D012D5-7252-4218-9918-AFBC03DD1CD9}"/>
    <pc:docChg chg="undo custSel modSld">
      <pc:chgData name="Conroy, Kimberly J." userId="5d0bfce3-9247-4042-8ca7-1ac28a70a8ee" providerId="ADAL" clId="{16D012D5-7252-4218-9918-AFBC03DD1CD9}" dt="2025-02-05T19:38:14.923" v="27" actId="13822"/>
      <pc:docMkLst>
        <pc:docMk/>
      </pc:docMkLst>
      <pc:sldChg chg="addSp modSp mod">
        <pc:chgData name="Conroy, Kimberly J." userId="5d0bfce3-9247-4042-8ca7-1ac28a70a8ee" providerId="ADAL" clId="{16D012D5-7252-4218-9918-AFBC03DD1CD9}" dt="2025-02-05T19:34:43.549" v="3" actId="13822"/>
        <pc:sldMkLst>
          <pc:docMk/>
          <pc:sldMk cId="1822628396" sldId="264"/>
        </pc:sldMkLst>
        <pc:spChg chg="add mod">
          <ac:chgData name="Conroy, Kimberly J." userId="5d0bfce3-9247-4042-8ca7-1ac28a70a8ee" providerId="ADAL" clId="{16D012D5-7252-4218-9918-AFBC03DD1CD9}" dt="2025-02-05T19:34:43.549" v="3" actId="13822"/>
          <ac:spMkLst>
            <pc:docMk/>
            <pc:sldMk cId="1822628396" sldId="264"/>
            <ac:spMk id="2" creationId="{F1F7CDB6-A862-7D42-5E6F-D6034EE22542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5:02.361" v="5" actId="13822"/>
        <pc:sldMkLst>
          <pc:docMk/>
          <pc:sldMk cId="3437375165" sldId="265"/>
        </pc:sldMkLst>
        <pc:spChg chg="add mod">
          <ac:chgData name="Conroy, Kimberly J." userId="5d0bfce3-9247-4042-8ca7-1ac28a70a8ee" providerId="ADAL" clId="{16D012D5-7252-4218-9918-AFBC03DD1CD9}" dt="2025-02-05T19:35:02.361" v="5" actId="13822"/>
          <ac:spMkLst>
            <pc:docMk/>
            <pc:sldMk cId="3437375165" sldId="265"/>
            <ac:spMk id="2" creationId="{020CDFB3-7E5B-4D25-24E5-E77BB264282B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4:14.456" v="1" actId="13822"/>
        <pc:sldMkLst>
          <pc:docMk/>
          <pc:sldMk cId="1551018953" sldId="266"/>
        </pc:sldMkLst>
        <pc:spChg chg="add mod">
          <ac:chgData name="Conroy, Kimberly J." userId="5d0bfce3-9247-4042-8ca7-1ac28a70a8ee" providerId="ADAL" clId="{16D012D5-7252-4218-9918-AFBC03DD1CD9}" dt="2025-02-05T19:34:14.456" v="1" actId="13822"/>
          <ac:spMkLst>
            <pc:docMk/>
            <pc:sldMk cId="1551018953" sldId="266"/>
            <ac:spMk id="2" creationId="{6C2DE1A8-308C-4423-30F9-192893CFE38F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5:24.870" v="7" actId="13822"/>
        <pc:sldMkLst>
          <pc:docMk/>
          <pc:sldMk cId="804210409" sldId="270"/>
        </pc:sldMkLst>
        <pc:spChg chg="add mod">
          <ac:chgData name="Conroy, Kimberly J." userId="5d0bfce3-9247-4042-8ca7-1ac28a70a8ee" providerId="ADAL" clId="{16D012D5-7252-4218-9918-AFBC03DD1CD9}" dt="2025-02-05T19:35:24.870" v="7" actId="13822"/>
          <ac:spMkLst>
            <pc:docMk/>
            <pc:sldMk cId="804210409" sldId="270"/>
            <ac:spMk id="2" creationId="{0B6376F6-74C7-E249-B0B4-3501E0143A1F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5:45.129" v="9" actId="13822"/>
        <pc:sldMkLst>
          <pc:docMk/>
          <pc:sldMk cId="419617039" sldId="272"/>
        </pc:sldMkLst>
        <pc:spChg chg="add mod">
          <ac:chgData name="Conroy, Kimberly J." userId="5d0bfce3-9247-4042-8ca7-1ac28a70a8ee" providerId="ADAL" clId="{16D012D5-7252-4218-9918-AFBC03DD1CD9}" dt="2025-02-05T19:35:45.129" v="9" actId="13822"/>
          <ac:spMkLst>
            <pc:docMk/>
            <pc:sldMk cId="419617039" sldId="272"/>
            <ac:spMk id="2" creationId="{54B13DC0-F044-7E77-8603-3225775E6F9D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6:05.002" v="11" actId="13822"/>
        <pc:sldMkLst>
          <pc:docMk/>
          <pc:sldMk cId="1847192589" sldId="275"/>
        </pc:sldMkLst>
        <pc:spChg chg="add mod">
          <ac:chgData name="Conroy, Kimberly J." userId="5d0bfce3-9247-4042-8ca7-1ac28a70a8ee" providerId="ADAL" clId="{16D012D5-7252-4218-9918-AFBC03DD1CD9}" dt="2025-02-05T19:36:05.002" v="11" actId="13822"/>
          <ac:spMkLst>
            <pc:docMk/>
            <pc:sldMk cId="1847192589" sldId="275"/>
            <ac:spMk id="2" creationId="{5D085B11-7859-FF8F-3AB7-45056FAB9A71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7:35.825" v="23" actId="13822"/>
        <pc:sldMkLst>
          <pc:docMk/>
          <pc:sldMk cId="3239865070" sldId="277"/>
        </pc:sldMkLst>
        <pc:spChg chg="add mod">
          <ac:chgData name="Conroy, Kimberly J." userId="5d0bfce3-9247-4042-8ca7-1ac28a70a8ee" providerId="ADAL" clId="{16D012D5-7252-4218-9918-AFBC03DD1CD9}" dt="2025-02-05T19:37:35.825" v="23" actId="13822"/>
          <ac:spMkLst>
            <pc:docMk/>
            <pc:sldMk cId="3239865070" sldId="277"/>
            <ac:spMk id="2" creationId="{3D6BD871-C8B4-93DF-A493-87C7BBE4043E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7:58.279" v="25" actId="13822"/>
        <pc:sldMkLst>
          <pc:docMk/>
          <pc:sldMk cId="780525386" sldId="278"/>
        </pc:sldMkLst>
        <pc:spChg chg="add mod">
          <ac:chgData name="Conroy, Kimberly J." userId="5d0bfce3-9247-4042-8ca7-1ac28a70a8ee" providerId="ADAL" clId="{16D012D5-7252-4218-9918-AFBC03DD1CD9}" dt="2025-02-05T19:37:58.279" v="25" actId="13822"/>
          <ac:spMkLst>
            <pc:docMk/>
            <pc:sldMk cId="780525386" sldId="278"/>
            <ac:spMk id="2" creationId="{57AAAF9B-BC62-3884-CD3D-7E0E0E98DB24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8:14.923" v="27" actId="13822"/>
        <pc:sldMkLst>
          <pc:docMk/>
          <pc:sldMk cId="1444732927" sldId="279"/>
        </pc:sldMkLst>
        <pc:spChg chg="add mod">
          <ac:chgData name="Conroy, Kimberly J." userId="5d0bfce3-9247-4042-8ca7-1ac28a70a8ee" providerId="ADAL" clId="{16D012D5-7252-4218-9918-AFBC03DD1CD9}" dt="2025-02-05T19:38:14.923" v="27" actId="13822"/>
          <ac:spMkLst>
            <pc:docMk/>
            <pc:sldMk cId="1444732927" sldId="279"/>
            <ac:spMk id="2" creationId="{DAAA49FB-35E2-DF80-B241-A1E0D47D3A8F}"/>
          </ac:spMkLst>
        </pc:spChg>
      </pc:sldChg>
      <pc:sldChg chg="addSp modSp mod">
        <pc:chgData name="Conroy, Kimberly J." userId="5d0bfce3-9247-4042-8ca7-1ac28a70a8ee" providerId="ADAL" clId="{16D012D5-7252-4218-9918-AFBC03DD1CD9}" dt="2025-02-05T19:37:16.800" v="21" actId="13822"/>
        <pc:sldMkLst>
          <pc:docMk/>
          <pc:sldMk cId="2265482151" sldId="280"/>
        </pc:sldMkLst>
        <pc:spChg chg="add mod">
          <ac:chgData name="Conroy, Kimberly J." userId="5d0bfce3-9247-4042-8ca7-1ac28a70a8ee" providerId="ADAL" clId="{16D012D5-7252-4218-9918-AFBC03DD1CD9}" dt="2025-02-05T19:36:39.894" v="14" actId="13822"/>
          <ac:spMkLst>
            <pc:docMk/>
            <pc:sldMk cId="2265482151" sldId="280"/>
            <ac:spMk id="2" creationId="{F005BE69-397B-2DF4-6BAF-B3058A9A9C7C}"/>
          </ac:spMkLst>
        </pc:spChg>
        <pc:spChg chg="add mod">
          <ac:chgData name="Conroy, Kimberly J." userId="5d0bfce3-9247-4042-8ca7-1ac28a70a8ee" providerId="ADAL" clId="{16D012D5-7252-4218-9918-AFBC03DD1CD9}" dt="2025-02-05T19:36:51.494" v="16" actId="13822"/>
          <ac:spMkLst>
            <pc:docMk/>
            <pc:sldMk cId="2265482151" sldId="280"/>
            <ac:spMk id="4" creationId="{EF781DC1-9F98-3354-FE14-5268DB629AA2}"/>
          </ac:spMkLst>
        </pc:spChg>
        <pc:spChg chg="add mod">
          <ac:chgData name="Conroy, Kimberly J." userId="5d0bfce3-9247-4042-8ca7-1ac28a70a8ee" providerId="ADAL" clId="{16D012D5-7252-4218-9918-AFBC03DD1CD9}" dt="2025-02-05T19:37:16.800" v="21" actId="13822"/>
          <ac:spMkLst>
            <pc:docMk/>
            <pc:sldMk cId="2265482151" sldId="280"/>
            <ac:spMk id="15" creationId="{0F14EC08-3CEF-FCCA-BED9-BD9BD7A6AF12}"/>
          </ac:spMkLst>
        </pc:spChg>
        <pc:picChg chg="mod">
          <ac:chgData name="Conroy, Kimberly J." userId="5d0bfce3-9247-4042-8ca7-1ac28a70a8ee" providerId="ADAL" clId="{16D012D5-7252-4218-9918-AFBC03DD1CD9}" dt="2025-02-05T19:36:58.007" v="18" actId="1076"/>
          <ac:picMkLst>
            <pc:docMk/>
            <pc:sldMk cId="2265482151" sldId="280"/>
            <ac:picMk id="3" creationId="{03FA23E5-B122-E384-4930-DB39F9CC8DF9}"/>
          </ac:picMkLst>
        </pc:picChg>
      </pc:sldChg>
    </pc:docChg>
  </pc:docChgLst>
  <pc:docChgLst>
    <pc:chgData name="Conroy, Kimberly J." userId="5d0bfce3-9247-4042-8ca7-1ac28a70a8ee" providerId="ADAL" clId="{B488711B-1125-4254-9B30-6BA8FA63574E}"/>
    <pc:docChg chg="undo custSel addSld delSld modSld">
      <pc:chgData name="Conroy, Kimberly J." userId="5d0bfce3-9247-4042-8ca7-1ac28a70a8ee" providerId="ADAL" clId="{B488711B-1125-4254-9B30-6BA8FA63574E}" dt="2025-01-14T15:53:35.512" v="2396"/>
      <pc:docMkLst>
        <pc:docMk/>
      </pc:docMkLst>
      <pc:sldChg chg="del">
        <pc:chgData name="Conroy, Kimberly J." userId="5d0bfce3-9247-4042-8ca7-1ac28a70a8ee" providerId="ADAL" clId="{B488711B-1125-4254-9B30-6BA8FA63574E}" dt="2025-01-14T15:44:54.076" v="2372" actId="2696"/>
        <pc:sldMkLst>
          <pc:docMk/>
          <pc:sldMk cId="1866389066" sldId="267"/>
        </pc:sldMkLst>
      </pc:sldChg>
      <pc:sldChg chg="addSp modSp mod">
        <pc:chgData name="Conroy, Kimberly J." userId="5d0bfce3-9247-4042-8ca7-1ac28a70a8ee" providerId="ADAL" clId="{B488711B-1125-4254-9B30-6BA8FA63574E}" dt="2025-01-14T15:45:21.670" v="2376" actId="1076"/>
        <pc:sldMkLst>
          <pc:docMk/>
          <pc:sldMk cId="3322574723" sldId="268"/>
        </pc:sldMkLst>
        <pc:spChg chg="add mod">
          <ac:chgData name="Conroy, Kimberly J." userId="5d0bfce3-9247-4042-8ca7-1ac28a70a8ee" providerId="ADAL" clId="{B488711B-1125-4254-9B30-6BA8FA63574E}" dt="2025-01-14T15:45:21.670" v="2376" actId="1076"/>
          <ac:spMkLst>
            <pc:docMk/>
            <pc:sldMk cId="3322574723" sldId="268"/>
            <ac:spMk id="2" creationId="{B07E6618-72A0-60B8-3584-6D80EB3A5BBB}"/>
          </ac:spMkLst>
        </pc:spChg>
        <pc:picChg chg="mod">
          <ac:chgData name="Conroy, Kimberly J." userId="5d0bfce3-9247-4042-8ca7-1ac28a70a8ee" providerId="ADAL" clId="{B488711B-1125-4254-9B30-6BA8FA63574E}" dt="2025-01-14T15:45:04.964" v="2374" actId="1076"/>
          <ac:picMkLst>
            <pc:docMk/>
            <pc:sldMk cId="3322574723" sldId="268"/>
            <ac:picMk id="3" creationId="{B81D42E4-0B39-838B-27D6-3C2F2338382D}"/>
          </ac:picMkLst>
        </pc:picChg>
      </pc:sldChg>
      <pc:sldChg chg="modSp mod">
        <pc:chgData name="Conroy, Kimberly J." userId="5d0bfce3-9247-4042-8ca7-1ac28a70a8ee" providerId="ADAL" clId="{B488711B-1125-4254-9B30-6BA8FA63574E}" dt="2025-01-14T15:48:55.561" v="2390" actId="20577"/>
        <pc:sldMkLst>
          <pc:docMk/>
          <pc:sldMk cId="804210409" sldId="270"/>
        </pc:sldMkLst>
        <pc:spChg chg="mod">
          <ac:chgData name="Conroy, Kimberly J." userId="5d0bfce3-9247-4042-8ca7-1ac28a70a8ee" providerId="ADAL" clId="{B488711B-1125-4254-9B30-6BA8FA63574E}" dt="2025-01-14T15:48:55.561" v="2390" actId="20577"/>
          <ac:spMkLst>
            <pc:docMk/>
            <pc:sldMk cId="804210409" sldId="270"/>
            <ac:spMk id="8" creationId="{386F7F84-1314-6F38-5D20-DB78348FBEF8}"/>
          </ac:spMkLst>
        </pc:spChg>
      </pc:sldChg>
      <pc:sldChg chg="modSp">
        <pc:chgData name="Conroy, Kimberly J." userId="5d0bfce3-9247-4042-8ca7-1ac28a70a8ee" providerId="ADAL" clId="{B488711B-1125-4254-9B30-6BA8FA63574E}" dt="2025-01-13T19:20:52.093" v="91" actId="20577"/>
        <pc:sldMkLst>
          <pc:docMk/>
          <pc:sldMk cId="3926159695" sldId="271"/>
        </pc:sldMkLst>
        <pc:spChg chg="mod">
          <ac:chgData name="Conroy, Kimberly J." userId="5d0bfce3-9247-4042-8ca7-1ac28a70a8ee" providerId="ADAL" clId="{B488711B-1125-4254-9B30-6BA8FA63574E}" dt="2025-01-13T19:20:52.093" v="91" actId="20577"/>
          <ac:spMkLst>
            <pc:docMk/>
            <pc:sldMk cId="3926159695" sldId="271"/>
            <ac:spMk id="5" creationId="{683150A6-2D86-E071-228F-FFEAAB772FE3}"/>
          </ac:spMkLst>
        </pc:spChg>
      </pc:sldChg>
      <pc:sldChg chg="modAnim">
        <pc:chgData name="Conroy, Kimberly J." userId="5d0bfce3-9247-4042-8ca7-1ac28a70a8ee" providerId="ADAL" clId="{B488711B-1125-4254-9B30-6BA8FA63574E}" dt="2025-01-13T19:22:05.676" v="94"/>
        <pc:sldMkLst>
          <pc:docMk/>
          <pc:sldMk cId="2846046822" sldId="273"/>
        </pc:sldMkLst>
      </pc:sldChg>
      <pc:sldChg chg="addSp delSp modSp mod delAnim modAnim">
        <pc:chgData name="Conroy, Kimberly J." userId="5d0bfce3-9247-4042-8ca7-1ac28a70a8ee" providerId="ADAL" clId="{B488711B-1125-4254-9B30-6BA8FA63574E}" dt="2025-01-14T15:52:03.088" v="2395" actId="1076"/>
        <pc:sldMkLst>
          <pc:docMk/>
          <pc:sldMk cId="364875387" sldId="274"/>
        </pc:sldMkLst>
        <pc:spChg chg="add mod">
          <ac:chgData name="Conroy, Kimberly J." userId="5d0bfce3-9247-4042-8ca7-1ac28a70a8ee" providerId="ADAL" clId="{B488711B-1125-4254-9B30-6BA8FA63574E}" dt="2025-01-14T15:52:03.088" v="2395" actId="1076"/>
          <ac:spMkLst>
            <pc:docMk/>
            <pc:sldMk cId="364875387" sldId="274"/>
            <ac:spMk id="2" creationId="{87369578-B9D1-F364-38DF-FFE6EE5CD68A}"/>
          </ac:spMkLst>
        </pc:spChg>
        <pc:spChg chg="del mod">
          <ac:chgData name="Conroy, Kimberly J." userId="5d0bfce3-9247-4042-8ca7-1ac28a70a8ee" providerId="ADAL" clId="{B488711B-1125-4254-9B30-6BA8FA63574E}" dt="2025-01-14T15:51:22.830" v="2393" actId="478"/>
          <ac:spMkLst>
            <pc:docMk/>
            <pc:sldMk cId="364875387" sldId="274"/>
            <ac:spMk id="9" creationId="{2114CD62-0DC7-E33C-DC5E-0187706A4E4F}"/>
          </ac:spMkLst>
        </pc:spChg>
      </pc:sldChg>
      <pc:sldChg chg="addSp delSp modSp mod delAnim modAnim">
        <pc:chgData name="Conroy, Kimberly J." userId="5d0bfce3-9247-4042-8ca7-1ac28a70a8ee" providerId="ADAL" clId="{B488711B-1125-4254-9B30-6BA8FA63574E}" dt="2025-01-14T14:13:26.393" v="1123"/>
        <pc:sldMkLst>
          <pc:docMk/>
          <pc:sldMk cId="1847192589" sldId="275"/>
        </pc:sldMkLst>
        <pc:spChg chg="mod">
          <ac:chgData name="Conroy, Kimberly J." userId="5d0bfce3-9247-4042-8ca7-1ac28a70a8ee" providerId="ADAL" clId="{B488711B-1125-4254-9B30-6BA8FA63574E}" dt="2025-01-13T20:32:09.356" v="255"/>
          <ac:spMkLst>
            <pc:docMk/>
            <pc:sldMk cId="1847192589" sldId="275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3T20:32:30.739" v="338" actId="6549"/>
          <ac:spMkLst>
            <pc:docMk/>
            <pc:sldMk cId="1847192589" sldId="275"/>
            <ac:spMk id="7" creationId="{E7A57D8B-1890-BCAD-FAFB-7DAD48CC1AD4}"/>
          </ac:spMkLst>
        </pc:spChg>
        <pc:spChg chg="add mod">
          <ac:chgData name="Conroy, Kimberly J." userId="5d0bfce3-9247-4042-8ca7-1ac28a70a8ee" providerId="ADAL" clId="{B488711B-1125-4254-9B30-6BA8FA63574E}" dt="2025-01-14T14:11:37.942" v="959" actId="14100"/>
          <ac:spMkLst>
            <pc:docMk/>
            <pc:sldMk cId="1847192589" sldId="275"/>
            <ac:spMk id="8" creationId="{FDC2E131-63FE-D7BF-09A6-5DDBCE0F60F8}"/>
          </ac:spMkLst>
        </pc:spChg>
        <pc:spChg chg="mod">
          <ac:chgData name="Conroy, Kimberly J." userId="5d0bfce3-9247-4042-8ca7-1ac28a70a8ee" providerId="ADAL" clId="{B488711B-1125-4254-9B30-6BA8FA63574E}" dt="2025-01-13T20:30:46.439" v="156" actId="20577"/>
          <ac:spMkLst>
            <pc:docMk/>
            <pc:sldMk cId="1847192589" sldId="275"/>
            <ac:spMk id="9" creationId="{2114CD62-0DC7-E33C-DC5E-0187706A4E4F}"/>
          </ac:spMkLst>
        </pc:spChg>
        <pc:spChg chg="del mod ord">
          <ac:chgData name="Conroy, Kimberly J." userId="5d0bfce3-9247-4042-8ca7-1ac28a70a8ee" providerId="ADAL" clId="{B488711B-1125-4254-9B30-6BA8FA63574E}" dt="2025-01-13T20:30:37.424" v="114" actId="478"/>
          <ac:spMkLst>
            <pc:docMk/>
            <pc:sldMk cId="1847192589" sldId="275"/>
            <ac:spMk id="10" creationId="{F424FB99-6DFB-B44D-41F5-F7D9FF23A7C6}"/>
          </ac:spMkLst>
        </pc:spChg>
        <pc:spChg chg="add mod">
          <ac:chgData name="Conroy, Kimberly J." userId="5d0bfce3-9247-4042-8ca7-1ac28a70a8ee" providerId="ADAL" clId="{B488711B-1125-4254-9B30-6BA8FA63574E}" dt="2025-01-14T14:12:22.612" v="976" actId="207"/>
          <ac:spMkLst>
            <pc:docMk/>
            <pc:sldMk cId="1847192589" sldId="275"/>
            <ac:spMk id="11" creationId="{B7D0CA35-2630-5C1D-2C9C-2C2141041B2B}"/>
          </ac:spMkLst>
        </pc:spChg>
        <pc:spChg chg="add mod">
          <ac:chgData name="Conroy, Kimberly J." userId="5d0bfce3-9247-4042-8ca7-1ac28a70a8ee" providerId="ADAL" clId="{B488711B-1125-4254-9B30-6BA8FA63574E}" dt="2025-01-14T14:12:51.200" v="1115" actId="1036"/>
          <ac:spMkLst>
            <pc:docMk/>
            <pc:sldMk cId="1847192589" sldId="275"/>
            <ac:spMk id="12" creationId="{27EC8ACA-42AC-7ED9-C43D-77A0FC92453F}"/>
          </ac:spMkLst>
        </pc:spChg>
        <pc:spChg chg="mod ord">
          <ac:chgData name="Conroy, Kimberly J." userId="5d0bfce3-9247-4042-8ca7-1ac28a70a8ee" providerId="ADAL" clId="{B488711B-1125-4254-9B30-6BA8FA63574E}" dt="2025-01-13T20:33:05.426" v="343" actId="14100"/>
          <ac:spMkLst>
            <pc:docMk/>
            <pc:sldMk cId="1847192589" sldId="275"/>
            <ac:spMk id="18" creationId="{4ED9C985-314F-1595-0106-7DAEB0E7F638}"/>
          </ac:spMkLst>
        </pc:spChg>
        <pc:picChg chg="add mod">
          <ac:chgData name="Conroy, Kimberly J." userId="5d0bfce3-9247-4042-8ca7-1ac28a70a8ee" providerId="ADAL" clId="{B488711B-1125-4254-9B30-6BA8FA63574E}" dt="2025-01-13T20:30:05.835" v="109" actId="1076"/>
          <ac:picMkLst>
            <pc:docMk/>
            <pc:sldMk cId="1847192589" sldId="275"/>
            <ac:picMk id="3" creationId="{065407ED-A7B6-F7BC-1BFF-2A10B6D7237F}"/>
          </ac:picMkLst>
        </pc:picChg>
        <pc:picChg chg="del">
          <ac:chgData name="Conroy, Kimberly J." userId="5d0bfce3-9247-4042-8ca7-1ac28a70a8ee" providerId="ADAL" clId="{B488711B-1125-4254-9B30-6BA8FA63574E}" dt="2025-01-13T20:29:45.741" v="104" actId="478"/>
          <ac:picMkLst>
            <pc:docMk/>
            <pc:sldMk cId="1847192589" sldId="275"/>
            <ac:picMk id="4" creationId="{3CE86FFE-A5EC-2DB4-5ED5-4906D8EAAED5}"/>
          </ac:picMkLst>
        </pc:picChg>
      </pc:sldChg>
      <pc:sldChg chg="addSp delSp modSp add mod delAnim modAnim">
        <pc:chgData name="Conroy, Kimberly J." userId="5d0bfce3-9247-4042-8ca7-1ac28a70a8ee" providerId="ADAL" clId="{B488711B-1125-4254-9B30-6BA8FA63574E}" dt="2025-01-14T15:50:57.855" v="2391" actId="20577"/>
        <pc:sldMkLst>
          <pc:docMk/>
          <pc:sldMk cId="1394632847" sldId="276"/>
        </pc:sldMkLst>
        <pc:spChg chg="mod">
          <ac:chgData name="Conroy, Kimberly J." userId="5d0bfce3-9247-4042-8ca7-1ac28a70a8ee" providerId="ADAL" clId="{B488711B-1125-4254-9B30-6BA8FA63574E}" dt="2025-01-13T20:37:44.380" v="699" actId="1035"/>
          <ac:spMkLst>
            <pc:docMk/>
            <pc:sldMk cId="1394632847" sldId="276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3T20:37:37.732" v="684" actId="20577"/>
          <ac:spMkLst>
            <pc:docMk/>
            <pc:sldMk cId="1394632847" sldId="276"/>
            <ac:spMk id="7" creationId="{E7A57D8B-1890-BCAD-FAFB-7DAD48CC1AD4}"/>
          </ac:spMkLst>
        </pc:spChg>
        <pc:spChg chg="del mod ord">
          <ac:chgData name="Conroy, Kimberly J." userId="5d0bfce3-9247-4042-8ca7-1ac28a70a8ee" providerId="ADAL" clId="{B488711B-1125-4254-9B30-6BA8FA63574E}" dt="2025-01-13T20:38:19.641" v="741" actId="478"/>
          <ac:spMkLst>
            <pc:docMk/>
            <pc:sldMk cId="1394632847" sldId="276"/>
            <ac:spMk id="8" creationId="{FDC2E131-63FE-D7BF-09A6-5DDBCE0F60F8}"/>
          </ac:spMkLst>
        </pc:spChg>
        <pc:spChg chg="mod">
          <ac:chgData name="Conroy, Kimberly J." userId="5d0bfce3-9247-4042-8ca7-1ac28a70a8ee" providerId="ADAL" clId="{B488711B-1125-4254-9B30-6BA8FA63574E}" dt="2025-01-13T20:37:49.575" v="717" actId="1035"/>
          <ac:spMkLst>
            <pc:docMk/>
            <pc:sldMk cId="1394632847" sldId="276"/>
            <ac:spMk id="9" creationId="{2114CD62-0DC7-E33C-DC5E-0187706A4E4F}"/>
          </ac:spMkLst>
        </pc:spChg>
        <pc:spChg chg="add mod">
          <ac:chgData name="Conroy, Kimberly J." userId="5d0bfce3-9247-4042-8ca7-1ac28a70a8ee" providerId="ADAL" clId="{B488711B-1125-4254-9B30-6BA8FA63574E}" dt="2025-01-14T15:50:57.855" v="2391" actId="20577"/>
          <ac:spMkLst>
            <pc:docMk/>
            <pc:sldMk cId="1394632847" sldId="276"/>
            <ac:spMk id="10" creationId="{031FC872-DE46-E51A-2D7E-857473AB6744}"/>
          </ac:spMkLst>
        </pc:spChg>
        <pc:spChg chg="add mod">
          <ac:chgData name="Conroy, Kimberly J." userId="5d0bfce3-9247-4042-8ca7-1ac28a70a8ee" providerId="ADAL" clId="{B488711B-1125-4254-9B30-6BA8FA63574E}" dt="2025-01-13T20:38:49.995" v="749" actId="207"/>
          <ac:spMkLst>
            <pc:docMk/>
            <pc:sldMk cId="1394632847" sldId="276"/>
            <ac:spMk id="11" creationId="{56195B89-D5A0-9C2F-F88D-9862E4E7EC7B}"/>
          </ac:spMkLst>
        </pc:spChg>
        <pc:spChg chg="add mod">
          <ac:chgData name="Conroy, Kimberly J." userId="5d0bfce3-9247-4042-8ca7-1ac28a70a8ee" providerId="ADAL" clId="{B488711B-1125-4254-9B30-6BA8FA63574E}" dt="2025-01-13T20:39:00.425" v="818" actId="1038"/>
          <ac:spMkLst>
            <pc:docMk/>
            <pc:sldMk cId="1394632847" sldId="276"/>
            <ac:spMk id="12" creationId="{F1F07BD9-E246-8617-6BC5-F2CFB36031A7}"/>
          </ac:spMkLst>
        </pc:spChg>
        <pc:spChg chg="add mod">
          <ac:chgData name="Conroy, Kimberly J." userId="5d0bfce3-9247-4042-8ca7-1ac28a70a8ee" providerId="ADAL" clId="{B488711B-1125-4254-9B30-6BA8FA63574E}" dt="2025-01-13T20:39:17.652" v="925" actId="1036"/>
          <ac:spMkLst>
            <pc:docMk/>
            <pc:sldMk cId="1394632847" sldId="276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4:16:59.123" v="1348" actId="20577"/>
          <ac:spMkLst>
            <pc:docMk/>
            <pc:sldMk cId="1394632847" sldId="276"/>
            <ac:spMk id="16" creationId="{BCFF2E35-B9FB-5F1D-7BD1-E6FCC6232138}"/>
          </ac:spMkLst>
        </pc:spChg>
        <pc:spChg chg="del mod">
          <ac:chgData name="Conroy, Kimberly J." userId="5d0bfce3-9247-4042-8ca7-1ac28a70a8ee" providerId="ADAL" clId="{B488711B-1125-4254-9B30-6BA8FA63574E}" dt="2025-01-14T14:15:25.005" v="1135" actId="478"/>
          <ac:spMkLst>
            <pc:docMk/>
            <pc:sldMk cId="1394632847" sldId="276"/>
            <ac:spMk id="18" creationId="{4ED9C985-314F-1595-0106-7DAEB0E7F638}"/>
          </ac:spMkLst>
        </pc:spChg>
        <pc:picChg chg="del">
          <ac:chgData name="Conroy, Kimberly J." userId="5d0bfce3-9247-4042-8ca7-1ac28a70a8ee" providerId="ADAL" clId="{B488711B-1125-4254-9B30-6BA8FA63574E}" dt="2025-01-13T20:34:53.185" v="351" actId="478"/>
          <ac:picMkLst>
            <pc:docMk/>
            <pc:sldMk cId="1394632847" sldId="276"/>
            <ac:picMk id="3" creationId="{065407ED-A7B6-F7BC-1BFF-2A10B6D7237F}"/>
          </ac:picMkLst>
        </pc:picChg>
        <pc:picChg chg="add mod">
          <ac:chgData name="Conroy, Kimberly J." userId="5d0bfce3-9247-4042-8ca7-1ac28a70a8ee" providerId="ADAL" clId="{B488711B-1125-4254-9B30-6BA8FA63574E}" dt="2025-01-14T14:15:30.269" v="1136" actId="14100"/>
          <ac:picMkLst>
            <pc:docMk/>
            <pc:sldMk cId="1394632847" sldId="276"/>
            <ac:picMk id="4" creationId="{94B142C3-E4EA-1790-F960-AE428755F2FF}"/>
          </ac:picMkLst>
        </pc:picChg>
        <pc:picChg chg="add del mod">
          <ac:chgData name="Conroy, Kimberly J." userId="5d0bfce3-9247-4042-8ca7-1ac28a70a8ee" providerId="ADAL" clId="{B488711B-1125-4254-9B30-6BA8FA63574E}" dt="2025-01-14T14:17:25.209" v="1350" actId="478"/>
          <ac:picMkLst>
            <pc:docMk/>
            <pc:sldMk cId="1394632847" sldId="276"/>
            <ac:picMk id="15" creationId="{CFD72348-F204-B7FC-967F-727FF302C390}"/>
          </ac:picMkLst>
        </pc:picChg>
      </pc:sldChg>
      <pc:sldChg chg="addSp delSp modSp add mod delAnim">
        <pc:chgData name="Conroy, Kimberly J." userId="5d0bfce3-9247-4042-8ca7-1ac28a70a8ee" providerId="ADAL" clId="{B488711B-1125-4254-9B30-6BA8FA63574E}" dt="2025-01-14T14:44:29.894" v="2262" actId="12"/>
        <pc:sldMkLst>
          <pc:docMk/>
          <pc:sldMk cId="3239865070" sldId="277"/>
        </pc:sldMkLst>
        <pc:spChg chg="del">
          <ac:chgData name="Conroy, Kimberly J." userId="5d0bfce3-9247-4042-8ca7-1ac28a70a8ee" providerId="ADAL" clId="{B488711B-1125-4254-9B30-6BA8FA63574E}" dt="2025-01-14T14:36:06.588" v="1929" actId="478"/>
          <ac:spMkLst>
            <pc:docMk/>
            <pc:sldMk cId="3239865070" sldId="277"/>
            <ac:spMk id="5" creationId="{683150A6-2D86-E071-228F-FFEAAB772FE3}"/>
          </ac:spMkLst>
        </pc:spChg>
        <pc:spChg chg="mod or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6" creationId="{60EF276B-392D-10E8-A6C1-5DB1AB034EB9}"/>
          </ac:spMkLst>
        </pc:spChg>
        <pc:spChg chg="del">
          <ac:chgData name="Conroy, Kimberly J." userId="5d0bfce3-9247-4042-8ca7-1ac28a70a8ee" providerId="ADAL" clId="{B488711B-1125-4254-9B30-6BA8FA63574E}" dt="2025-01-14T14:36:03.048" v="1928" actId="478"/>
          <ac:spMkLst>
            <pc:docMk/>
            <pc:sldMk cId="3239865070" sldId="277"/>
            <ac:spMk id="7" creationId="{E7A57D8B-1890-BCAD-FAFB-7DAD48CC1AD4}"/>
          </ac:spMkLst>
        </pc:spChg>
        <pc:spChg chg="del">
          <ac:chgData name="Conroy, Kimberly J." userId="5d0bfce3-9247-4042-8ca7-1ac28a70a8ee" providerId="ADAL" clId="{B488711B-1125-4254-9B30-6BA8FA63574E}" dt="2025-01-14T14:36:12.459" v="1931" actId="478"/>
          <ac:spMkLst>
            <pc:docMk/>
            <pc:sldMk cId="3239865070" sldId="277"/>
            <ac:spMk id="9" creationId="{2114CD62-0DC7-E33C-DC5E-0187706A4E4F}"/>
          </ac:spMkLst>
        </pc:spChg>
        <pc:spChg chg="del">
          <ac:chgData name="Conroy, Kimberly J." userId="5d0bfce3-9247-4042-8ca7-1ac28a70a8ee" providerId="ADAL" clId="{B488711B-1125-4254-9B30-6BA8FA63574E}" dt="2025-01-14T14:36:16.178" v="1932" actId="478"/>
          <ac:spMkLst>
            <pc:docMk/>
            <pc:sldMk cId="3239865070" sldId="277"/>
            <ac:spMk id="10" creationId="{031FC872-DE46-E51A-2D7E-857473AB6744}"/>
          </ac:spMkLst>
        </pc:spChg>
        <pc:spChg chg="del">
          <ac:chgData name="Conroy, Kimberly J." userId="5d0bfce3-9247-4042-8ca7-1ac28a70a8ee" providerId="ADAL" clId="{B488711B-1125-4254-9B30-6BA8FA63574E}" dt="2025-01-14T14:36:30.614" v="1935" actId="478"/>
          <ac:spMkLst>
            <pc:docMk/>
            <pc:sldMk cId="3239865070" sldId="277"/>
            <ac:spMk id="11" creationId="{56195B89-D5A0-9C2F-F88D-9862E4E7EC7B}"/>
          </ac:spMkLst>
        </pc:spChg>
        <pc:spChg chg="del">
          <ac:chgData name="Conroy, Kimberly J." userId="5d0bfce3-9247-4042-8ca7-1ac28a70a8ee" providerId="ADAL" clId="{B488711B-1125-4254-9B30-6BA8FA63574E}" dt="2025-01-14T14:35:40.226" v="1926" actId="478"/>
          <ac:spMkLst>
            <pc:docMk/>
            <pc:sldMk cId="3239865070" sldId="277"/>
            <ac:spMk id="12" creationId="{F1F07BD9-E246-8617-6BC5-F2CFB36031A7}"/>
          </ac:spMkLst>
        </pc:spChg>
        <pc:spChg chg="del">
          <ac:chgData name="Conroy, Kimberly J." userId="5d0bfce3-9247-4042-8ca7-1ac28a70a8ee" providerId="ADAL" clId="{B488711B-1125-4254-9B30-6BA8FA63574E}" dt="2025-01-14T14:35:42.506" v="1927" actId="478"/>
          <ac:spMkLst>
            <pc:docMk/>
            <pc:sldMk cId="3239865070" sldId="277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4:44:25.297" v="2261" actId="12"/>
          <ac:spMkLst>
            <pc:docMk/>
            <pc:sldMk cId="3239865070" sldId="277"/>
            <ac:spMk id="14" creationId="{35514361-B84C-3C31-FB5D-B1E76AE69771}"/>
          </ac:spMkLst>
        </pc:spChg>
        <pc:spChg chg="add mod">
          <ac:chgData name="Conroy, Kimberly J." userId="5d0bfce3-9247-4042-8ca7-1ac28a70a8ee" providerId="ADAL" clId="{B488711B-1125-4254-9B30-6BA8FA63574E}" dt="2025-01-14T14:44:29.894" v="2262" actId="12"/>
          <ac:spMkLst>
            <pc:docMk/>
            <pc:sldMk cId="3239865070" sldId="277"/>
            <ac:spMk id="16" creationId="{E44089B6-5F52-8C94-77DD-F4BEDF902FE4}"/>
          </ac:spMkLst>
        </pc:spChg>
        <pc:spChg chg="add mod">
          <ac:chgData name="Conroy, Kimberly J." userId="5d0bfce3-9247-4042-8ca7-1ac28a70a8ee" providerId="ADAL" clId="{B488711B-1125-4254-9B30-6BA8FA63574E}" dt="2025-01-14T14:44:12.334" v="2260" actId="207"/>
          <ac:spMkLst>
            <pc:docMk/>
            <pc:sldMk cId="3239865070" sldId="277"/>
            <ac:spMk id="17" creationId="{855DA2B5-E698-CF79-0FE3-DBE564B9A0A7}"/>
          </ac:spMkLst>
        </pc:spChg>
        <pc:spChg chg="del">
          <ac:chgData name="Conroy, Kimberly J." userId="5d0bfce3-9247-4042-8ca7-1ac28a70a8ee" providerId="ADAL" clId="{B488711B-1125-4254-9B30-6BA8FA63574E}" dt="2025-01-13T21:30:23.452" v="954" actId="478"/>
          <ac:spMkLst>
            <pc:docMk/>
            <pc:sldMk cId="3239865070" sldId="277"/>
            <ac:spMk id="18" creationId="{4ED9C985-314F-1595-0106-7DAEB0E7F638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1" creationId="{A8384FB5-9ADC-4DDC-881B-597D56F5B15D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3" creationId="{1199E1B1-A8C0-4FE8-A5A8-1CB41D69F857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5" creationId="{84A8DE83-DE75-4B41-9DB4-A7EC0B0DEC0B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7" creationId="{A7009A0A-BEF5-4EAC-AF15-E4F9F002E239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2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4" creationId="{AB5E08C4-8CDD-4623-A5B8-E998C6DEE3B7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6" creationId="{15F33878-D502-4FFA-8ACE-F2AECDB2A23F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8" creationId="{D3539FEE-81D3-4406-802E-60B20B16F4F6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40" creationId="{DC701763-729E-462F-A5A8-E0DEFEB1E2E4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45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47" creationId="{AB5E08C4-8CDD-4623-A5B8-E998C6DEE3B7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49" creationId="{15F33878-D502-4FFA-8ACE-F2AECDB2A23F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51" creationId="{D3539FEE-81D3-4406-802E-60B20B16F4F6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53" creationId="{DC701763-729E-462F-A5A8-E0DEFEB1E2E4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58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60" creationId="{5428AC11-BFDF-42EF-80FF-717BBF909067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62" creationId="{2CC56AF6-38E4-490B-8E2B-1A1037B4EDD4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64" creationId="{2339A6F5-AD6A-4D80-8AD9-6290D13AC49F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6" creationId="{FFCDD23B-75C8-427B-BD08-53C8156CD7CD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7" creationId="{AFFC87AC-C919-4FE5-BAC3-39509E001152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8" creationId="{AB5E08C4-8CDD-4623-A5B8-E998C6DEE3B7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9" creationId="{15F33878-D502-4FFA-8ACE-F2AECDB2A23F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1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2" creationId="{5428AC11-BFDF-42EF-80FF-717BBF909067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3" creationId="{2CC56AF6-38E4-490B-8E2B-1A1037B4EDD4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4" creationId="{2339A6F5-AD6A-4D80-8AD9-6290D13AC49F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79" creationId="{8555C5B3-193A-4749-9AFD-682E53CDDE8F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1" creationId="{2EAE06A6-F76A-41C9-827A-C561B004485C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3" creationId="{89F9D4E8-0639-444B-949B-9518585061AF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5" creationId="{7E3DA7A2-ED70-4BBA-AB72-00AD461FA405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7" creationId="{FC485432-3647-4218-B5D3-15D3FA222B13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9" creationId="{F4AFDDCA-6ABA-4D23-8A5C-1BF0F4308148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1" creationId="{A8384FB5-9ADC-4DDC-881B-597D56F5B15D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2" creationId="{91E5A9A7-95C6-4F4F-B00E-C82E07FE62EF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3" creationId="{D07DD2DE-F619-49DD-B5E7-03A290FF4ED1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4" creationId="{85149191-5F60-4A28-AAFF-039F96B0F3EC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5" creationId="{F8260ED5-17F7-4158-B241-D51DD4CF1B7E}"/>
          </ac:spMkLst>
        </pc:spChg>
        <pc:picChg chg="add mod">
          <ac:chgData name="Conroy, Kimberly J." userId="5d0bfce3-9247-4042-8ca7-1ac28a70a8ee" providerId="ADAL" clId="{B488711B-1125-4254-9B30-6BA8FA63574E}" dt="2025-01-14T14:38:25.915" v="1952" actId="1076"/>
          <ac:picMkLst>
            <pc:docMk/>
            <pc:sldMk cId="3239865070" sldId="277"/>
            <ac:picMk id="3" creationId="{9F5F7AB8-1E7F-FA5F-FBDA-2FEEFD72F4F1}"/>
          </ac:picMkLst>
        </pc:picChg>
        <pc:picChg chg="del">
          <ac:chgData name="Conroy, Kimberly J." userId="5d0bfce3-9247-4042-8ca7-1ac28a70a8ee" providerId="ADAL" clId="{B488711B-1125-4254-9B30-6BA8FA63574E}" dt="2025-01-13T20:56:28.152" v="928" actId="478"/>
          <ac:picMkLst>
            <pc:docMk/>
            <pc:sldMk cId="3239865070" sldId="277"/>
            <ac:picMk id="4" creationId="{94B142C3-E4EA-1790-F960-AE428755F2FF}"/>
          </ac:picMkLst>
        </pc:picChg>
        <pc:picChg chg="add del mod">
          <ac:chgData name="Conroy, Kimberly J." userId="5d0bfce3-9247-4042-8ca7-1ac28a70a8ee" providerId="ADAL" clId="{B488711B-1125-4254-9B30-6BA8FA63574E}" dt="2025-01-14T14:37:45.355" v="1948" actId="478"/>
          <ac:picMkLst>
            <pc:docMk/>
            <pc:sldMk cId="3239865070" sldId="277"/>
            <ac:picMk id="8" creationId="{CFD72348-F204-B7FC-967F-727FF302C390}"/>
          </ac:picMkLst>
        </pc:picChg>
        <pc:picChg chg="del mod">
          <ac:chgData name="Conroy, Kimberly J." userId="5d0bfce3-9247-4042-8ca7-1ac28a70a8ee" providerId="ADAL" clId="{B488711B-1125-4254-9B30-6BA8FA63574E}" dt="2025-01-14T14:35:26.673" v="1923" actId="478"/>
          <ac:picMkLst>
            <pc:docMk/>
            <pc:sldMk cId="3239865070" sldId="277"/>
            <ac:picMk id="15" creationId="{CFD72348-F204-B7FC-967F-727FF302C390}"/>
          </ac:picMkLst>
        </pc:picChg>
      </pc:sldChg>
      <pc:sldChg chg="addSp delSp modSp add mod delAnim modAnim">
        <pc:chgData name="Conroy, Kimberly J." userId="5d0bfce3-9247-4042-8ca7-1ac28a70a8ee" providerId="ADAL" clId="{B488711B-1125-4254-9B30-6BA8FA63574E}" dt="2025-01-14T15:53:35.512" v="2396"/>
        <pc:sldMkLst>
          <pc:docMk/>
          <pc:sldMk cId="780525386" sldId="278"/>
        </pc:sldMkLst>
        <pc:spChg chg="del">
          <ac:chgData name="Conroy, Kimberly J." userId="5d0bfce3-9247-4042-8ca7-1ac28a70a8ee" providerId="ADAL" clId="{B488711B-1125-4254-9B30-6BA8FA63574E}" dt="2025-01-14T14:50:00.138" v="2266" actId="478"/>
          <ac:spMkLst>
            <pc:docMk/>
            <pc:sldMk cId="780525386" sldId="278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6" creationId="{60EF276B-392D-10E8-A6C1-5DB1AB034EB9}"/>
          </ac:spMkLst>
        </pc:spChg>
        <pc:spChg chg="del">
          <ac:chgData name="Conroy, Kimberly J." userId="5d0bfce3-9247-4042-8ca7-1ac28a70a8ee" providerId="ADAL" clId="{B488711B-1125-4254-9B30-6BA8FA63574E}" dt="2025-01-14T14:49:57.123" v="2265" actId="478"/>
          <ac:spMkLst>
            <pc:docMk/>
            <pc:sldMk cId="780525386" sldId="278"/>
            <ac:spMk id="7" creationId="{E7A57D8B-1890-BCAD-FAFB-7DAD48CC1AD4}"/>
          </ac:spMkLst>
        </pc:spChg>
        <pc:spChg chg="del">
          <ac:chgData name="Conroy, Kimberly J." userId="5d0bfce3-9247-4042-8ca7-1ac28a70a8ee" providerId="ADAL" clId="{B488711B-1125-4254-9B30-6BA8FA63574E}" dt="2025-01-14T14:50:04.013" v="2267" actId="478"/>
          <ac:spMkLst>
            <pc:docMk/>
            <pc:sldMk cId="780525386" sldId="278"/>
            <ac:spMk id="9" creationId="{2114CD62-0DC7-E33C-DC5E-0187706A4E4F}"/>
          </ac:spMkLst>
        </pc:spChg>
        <pc:spChg chg="del">
          <ac:chgData name="Conroy, Kimberly J." userId="5d0bfce3-9247-4042-8ca7-1ac28a70a8ee" providerId="ADAL" clId="{B488711B-1125-4254-9B30-6BA8FA63574E}" dt="2025-01-14T14:50:07.428" v="2268" actId="478"/>
          <ac:spMkLst>
            <pc:docMk/>
            <pc:sldMk cId="780525386" sldId="278"/>
            <ac:spMk id="10" creationId="{031FC872-DE46-E51A-2D7E-857473AB6744}"/>
          </ac:spMkLst>
        </pc:spChg>
        <pc:spChg chg="del">
          <ac:chgData name="Conroy, Kimberly J." userId="5d0bfce3-9247-4042-8ca7-1ac28a70a8ee" providerId="ADAL" clId="{B488711B-1125-4254-9B30-6BA8FA63574E}" dt="2025-01-14T14:50:10.546" v="2269" actId="478"/>
          <ac:spMkLst>
            <pc:docMk/>
            <pc:sldMk cId="780525386" sldId="278"/>
            <ac:spMk id="11" creationId="{56195B89-D5A0-9C2F-F88D-9862E4E7EC7B}"/>
          </ac:spMkLst>
        </pc:spChg>
        <pc:spChg chg="del">
          <ac:chgData name="Conroy, Kimberly J." userId="5d0bfce3-9247-4042-8ca7-1ac28a70a8ee" providerId="ADAL" clId="{B488711B-1125-4254-9B30-6BA8FA63574E}" dt="2025-01-14T14:50:13.525" v="2270" actId="478"/>
          <ac:spMkLst>
            <pc:docMk/>
            <pc:sldMk cId="780525386" sldId="278"/>
            <ac:spMk id="12" creationId="{F1F07BD9-E246-8617-6BC5-F2CFB36031A7}"/>
          </ac:spMkLst>
        </pc:spChg>
        <pc:spChg chg="del">
          <ac:chgData name="Conroy, Kimberly J." userId="5d0bfce3-9247-4042-8ca7-1ac28a70a8ee" providerId="ADAL" clId="{B488711B-1125-4254-9B30-6BA8FA63574E}" dt="2025-01-14T14:51:05.182" v="2276" actId="478"/>
          <ac:spMkLst>
            <pc:docMk/>
            <pc:sldMk cId="780525386" sldId="278"/>
            <ac:spMk id="13" creationId="{6A274A7A-147E-A453-4AF5-AADA98201E05}"/>
          </ac:spMkLst>
        </pc:spChg>
        <pc:spChg chg="add del mod">
          <ac:chgData name="Conroy, Kimberly J." userId="5d0bfce3-9247-4042-8ca7-1ac28a70a8ee" providerId="ADAL" clId="{B488711B-1125-4254-9B30-6BA8FA63574E}" dt="2025-01-14T14:58:34.867" v="2337" actId="478"/>
          <ac:spMkLst>
            <pc:docMk/>
            <pc:sldMk cId="780525386" sldId="278"/>
            <ac:spMk id="16" creationId="{4F3530B8-FC9B-7990-2ABD-783214E6FDA5}"/>
          </ac:spMkLst>
        </pc:spChg>
        <pc:spChg chg="add del mod ord">
          <ac:chgData name="Conroy, Kimberly J." userId="5d0bfce3-9247-4042-8ca7-1ac28a70a8ee" providerId="ADAL" clId="{B488711B-1125-4254-9B30-6BA8FA63574E}" dt="2025-01-14T14:58:29.854" v="2336" actId="478"/>
          <ac:spMkLst>
            <pc:docMk/>
            <pc:sldMk cId="780525386" sldId="278"/>
            <ac:spMk id="17" creationId="{A1EDDA5A-DFA4-2D94-26AE-F6AF01B3FC96}"/>
          </ac:spMkLst>
        </pc:spChg>
        <pc:spChg chg="del">
          <ac:chgData name="Conroy, Kimberly J." userId="5d0bfce3-9247-4042-8ca7-1ac28a70a8ee" providerId="ADAL" clId="{B488711B-1125-4254-9B30-6BA8FA63574E}" dt="2025-01-14T14:50:58.257" v="2274" actId="478"/>
          <ac:spMkLst>
            <pc:docMk/>
            <pc:sldMk cId="780525386" sldId="278"/>
            <ac:spMk id="18" creationId="{4ED9C985-314F-1595-0106-7DAEB0E7F638}"/>
          </ac:spMkLst>
        </pc:spChg>
        <pc:spChg chg="add mod">
          <ac:chgData name="Conroy, Kimberly J." userId="5d0bfce3-9247-4042-8ca7-1ac28a70a8ee" providerId="ADAL" clId="{B488711B-1125-4254-9B30-6BA8FA63574E}" dt="2025-01-14T15:10:21.885" v="2343" actId="14100"/>
          <ac:spMkLst>
            <pc:docMk/>
            <pc:sldMk cId="780525386" sldId="278"/>
            <ac:spMk id="19" creationId="{5D10712A-E990-2159-4946-3C93E846F78E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1" creationId="{A8384FB5-9ADC-4DDC-881B-597D56F5B15D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3" creationId="{1199E1B1-A8C0-4FE8-A5A8-1CB41D69F857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5" creationId="{84A8DE83-DE75-4B41-9DB4-A7EC0B0DEC0B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7" creationId="{A7009A0A-BEF5-4EAC-AF15-E4F9F002E239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2" creationId="{A8384FB5-9ADC-4DDC-881B-597D56F5B15D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4" creationId="{91E5A9A7-95C6-4F4F-B00E-C82E07FE62EF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6" creationId="{D07DD2DE-F619-49DD-B5E7-03A290FF4ED1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8" creationId="{85149191-5F60-4A28-AAFF-039F96B0F3EC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40" creationId="{F8260ED5-17F7-4158-B241-D51DD4CF1B7E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2" creationId="{F0A604E4-7307-451C-93BE-F1F7E1BF3BF8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3" creationId="{F7F3A0AA-35E5-4085-942B-737839030604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4" creationId="{402F5C38-C747-4173-ABBF-656E39E82130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5" creationId="{E37EECFC-A684-4391-AE85-4CDAF5565F61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47" creationId="{A4E37431-20F0-4DD6-84A9-ED2B644943A2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48" creationId="{0AE98B72-66C6-4AB4-AF0D-BA830DE86393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49" creationId="{407EAFC6-733F-403D-BB4D-05A3A28742F1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50" creationId="{17A36730-4CB0-4F61-AD11-A44C9765833F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51" creationId="{C69C79E1-F916-4929-A4F3-DE763D4BFA57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52" creationId="{767334AB-16BD-4EC7-8C6B-4B5171600933}"/>
          </ac:spMkLst>
        </pc:spChg>
        <pc:picChg chg="del">
          <ac:chgData name="Conroy, Kimberly J." userId="5d0bfce3-9247-4042-8ca7-1ac28a70a8ee" providerId="ADAL" clId="{B488711B-1125-4254-9B30-6BA8FA63574E}" dt="2025-01-13T20:58:00.409" v="932" actId="478"/>
          <ac:picMkLst>
            <pc:docMk/>
            <pc:sldMk cId="780525386" sldId="278"/>
            <ac:picMk id="3" creationId="{9F5F7AB8-1E7F-FA5F-FBDA-2FEEFD72F4F1}"/>
          </ac:picMkLst>
        </pc:picChg>
        <pc:picChg chg="add mod">
          <ac:chgData name="Conroy, Kimberly J." userId="5d0bfce3-9247-4042-8ca7-1ac28a70a8ee" providerId="ADAL" clId="{B488711B-1125-4254-9B30-6BA8FA63574E}" dt="2025-01-14T14:52:06.754" v="2285" actId="1076"/>
          <ac:picMkLst>
            <pc:docMk/>
            <pc:sldMk cId="780525386" sldId="278"/>
            <ac:picMk id="4" creationId="{83937D61-6AEF-D516-BA02-3135165AFF09}"/>
          </ac:picMkLst>
        </pc:picChg>
        <pc:picChg chg="add del mod">
          <ac:chgData name="Conroy, Kimberly J." userId="5d0bfce3-9247-4042-8ca7-1ac28a70a8ee" providerId="ADAL" clId="{B488711B-1125-4254-9B30-6BA8FA63574E}" dt="2025-01-14T14:50:52.666" v="2273" actId="478"/>
          <ac:picMkLst>
            <pc:docMk/>
            <pc:sldMk cId="780525386" sldId="278"/>
            <ac:picMk id="14" creationId="{B286A4B0-CB7A-9C7A-5F06-9AE61B45D8F3}"/>
          </ac:picMkLst>
        </pc:picChg>
        <pc:picChg chg="del">
          <ac:chgData name="Conroy, Kimberly J." userId="5d0bfce3-9247-4042-8ca7-1ac28a70a8ee" providerId="ADAL" clId="{B488711B-1125-4254-9B30-6BA8FA63574E}" dt="2025-01-13T20:58:02.282" v="933" actId="478"/>
          <ac:picMkLst>
            <pc:docMk/>
            <pc:sldMk cId="780525386" sldId="278"/>
            <ac:picMk id="15" creationId="{CFD72348-F204-B7FC-967F-727FF302C390}"/>
          </ac:picMkLst>
        </pc:picChg>
      </pc:sldChg>
      <pc:sldChg chg="addSp delSp modSp add mod delAnim modAnim">
        <pc:chgData name="Conroy, Kimberly J." userId="5d0bfce3-9247-4042-8ca7-1ac28a70a8ee" providerId="ADAL" clId="{B488711B-1125-4254-9B30-6BA8FA63574E}" dt="2025-01-14T15:43:50.890" v="2371" actId="20577"/>
        <pc:sldMkLst>
          <pc:docMk/>
          <pc:sldMk cId="1444732927" sldId="279"/>
        </pc:sldMkLst>
        <pc:spChg chg="del">
          <ac:chgData name="Conroy, Kimberly J." userId="5d0bfce3-9247-4042-8ca7-1ac28a70a8ee" providerId="ADAL" clId="{B488711B-1125-4254-9B30-6BA8FA63574E}" dt="2025-01-14T15:37:41.442" v="2345" actId="478"/>
          <ac:spMkLst>
            <pc:docMk/>
            <pc:sldMk cId="1444732927" sldId="279"/>
            <ac:spMk id="5" creationId="{683150A6-2D86-E071-228F-FFEAAB772FE3}"/>
          </ac:spMkLst>
        </pc:spChg>
        <pc:spChg chg="del">
          <ac:chgData name="Conroy, Kimberly J." userId="5d0bfce3-9247-4042-8ca7-1ac28a70a8ee" providerId="ADAL" clId="{B488711B-1125-4254-9B30-6BA8FA63574E}" dt="2025-01-14T15:37:37.991" v="2344" actId="478"/>
          <ac:spMkLst>
            <pc:docMk/>
            <pc:sldMk cId="1444732927" sldId="279"/>
            <ac:spMk id="7" creationId="{E7A57D8B-1890-BCAD-FAFB-7DAD48CC1AD4}"/>
          </ac:spMkLst>
        </pc:spChg>
        <pc:spChg chg="del">
          <ac:chgData name="Conroy, Kimberly J." userId="5d0bfce3-9247-4042-8ca7-1ac28a70a8ee" providerId="ADAL" clId="{B488711B-1125-4254-9B30-6BA8FA63574E}" dt="2025-01-14T15:37:46.489" v="2346" actId="478"/>
          <ac:spMkLst>
            <pc:docMk/>
            <pc:sldMk cId="1444732927" sldId="279"/>
            <ac:spMk id="9" creationId="{2114CD62-0DC7-E33C-DC5E-0187706A4E4F}"/>
          </ac:spMkLst>
        </pc:spChg>
        <pc:spChg chg="del">
          <ac:chgData name="Conroy, Kimberly J." userId="5d0bfce3-9247-4042-8ca7-1ac28a70a8ee" providerId="ADAL" clId="{B488711B-1125-4254-9B30-6BA8FA63574E}" dt="2025-01-14T15:37:51.081" v="2347" actId="478"/>
          <ac:spMkLst>
            <pc:docMk/>
            <pc:sldMk cId="1444732927" sldId="279"/>
            <ac:spMk id="10" creationId="{031FC872-DE46-E51A-2D7E-857473AB6744}"/>
          </ac:spMkLst>
        </pc:spChg>
        <pc:spChg chg="del">
          <ac:chgData name="Conroy, Kimberly J." userId="5d0bfce3-9247-4042-8ca7-1ac28a70a8ee" providerId="ADAL" clId="{B488711B-1125-4254-9B30-6BA8FA63574E}" dt="2025-01-13T21:09:29.941" v="938" actId="478"/>
          <ac:spMkLst>
            <pc:docMk/>
            <pc:sldMk cId="1444732927" sldId="279"/>
            <ac:spMk id="11" creationId="{56195B89-D5A0-9C2F-F88D-9862E4E7EC7B}"/>
          </ac:spMkLst>
        </pc:spChg>
        <pc:spChg chg="del">
          <ac:chgData name="Conroy, Kimberly J." userId="5d0bfce3-9247-4042-8ca7-1ac28a70a8ee" providerId="ADAL" clId="{B488711B-1125-4254-9B30-6BA8FA63574E}" dt="2025-01-13T21:09:32.446" v="939" actId="478"/>
          <ac:spMkLst>
            <pc:docMk/>
            <pc:sldMk cId="1444732927" sldId="279"/>
            <ac:spMk id="12" creationId="{F1F07BD9-E246-8617-6BC5-F2CFB36031A7}"/>
          </ac:spMkLst>
        </pc:spChg>
        <pc:spChg chg="del">
          <ac:chgData name="Conroy, Kimberly J." userId="5d0bfce3-9247-4042-8ca7-1ac28a70a8ee" providerId="ADAL" clId="{B488711B-1125-4254-9B30-6BA8FA63574E}" dt="2025-01-13T21:09:35.118" v="940" actId="478"/>
          <ac:spMkLst>
            <pc:docMk/>
            <pc:sldMk cId="1444732927" sldId="279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5:43:50.890" v="2371" actId="20577"/>
          <ac:spMkLst>
            <pc:docMk/>
            <pc:sldMk cId="1444732927" sldId="279"/>
            <ac:spMk id="15" creationId="{5C19F459-F43D-6983-E068-2669B28CB72B}"/>
          </ac:spMkLst>
        </pc:spChg>
        <pc:spChg chg="del">
          <ac:chgData name="Conroy, Kimberly J." userId="5d0bfce3-9247-4042-8ca7-1ac28a70a8ee" providerId="ADAL" clId="{B488711B-1125-4254-9B30-6BA8FA63574E}" dt="2025-01-13T21:09:45.825" v="942" actId="478"/>
          <ac:spMkLst>
            <pc:docMk/>
            <pc:sldMk cId="1444732927" sldId="279"/>
            <ac:spMk id="18" creationId="{4ED9C985-314F-1595-0106-7DAEB0E7F638}"/>
          </ac:spMkLst>
        </pc:spChg>
        <pc:picChg chg="add mod">
          <ac:chgData name="Conroy, Kimberly J." userId="5d0bfce3-9247-4042-8ca7-1ac28a70a8ee" providerId="ADAL" clId="{B488711B-1125-4254-9B30-6BA8FA63574E}" dt="2025-01-13T21:09:59.017" v="945" actId="14100"/>
          <ac:picMkLst>
            <pc:docMk/>
            <pc:sldMk cId="1444732927" sldId="279"/>
            <ac:picMk id="3" creationId="{E3B2CCC2-07AB-9772-A2B5-F2B27A6C07B1}"/>
          </ac:picMkLst>
        </pc:picChg>
        <pc:picChg chg="del">
          <ac:chgData name="Conroy, Kimberly J." userId="5d0bfce3-9247-4042-8ca7-1ac28a70a8ee" providerId="ADAL" clId="{B488711B-1125-4254-9B30-6BA8FA63574E}" dt="2025-01-13T21:09:27.533" v="937" actId="478"/>
          <ac:picMkLst>
            <pc:docMk/>
            <pc:sldMk cId="1444732927" sldId="279"/>
            <ac:picMk id="4" creationId="{83937D61-6AEF-D516-BA02-3135165AFF09}"/>
          </ac:picMkLst>
        </pc:picChg>
        <pc:picChg chg="add mod">
          <ac:chgData name="Conroy, Kimberly J." userId="5d0bfce3-9247-4042-8ca7-1ac28a70a8ee" providerId="ADAL" clId="{B488711B-1125-4254-9B30-6BA8FA63574E}" dt="2025-01-14T15:40:03.590" v="2348" actId="1076"/>
          <ac:picMkLst>
            <pc:docMk/>
            <pc:sldMk cId="1444732927" sldId="279"/>
            <ac:picMk id="14" creationId="{B5349B1F-6A31-86DD-18AF-7135E4D25CCC}"/>
          </ac:picMkLst>
        </pc:picChg>
      </pc:sldChg>
      <pc:sldChg chg="addSp delSp modSp add mod modAnim">
        <pc:chgData name="Conroy, Kimberly J." userId="5d0bfce3-9247-4042-8ca7-1ac28a70a8ee" providerId="ADAL" clId="{B488711B-1125-4254-9B30-6BA8FA63574E}" dt="2025-01-14T14:34:59.846" v="1921"/>
        <pc:sldMkLst>
          <pc:docMk/>
          <pc:sldMk cId="2265482151" sldId="280"/>
        </pc:sldMkLst>
        <pc:spChg chg="mod">
          <ac:chgData name="Conroy, Kimberly J." userId="5d0bfce3-9247-4042-8ca7-1ac28a70a8ee" providerId="ADAL" clId="{B488711B-1125-4254-9B30-6BA8FA63574E}" dt="2025-01-14T14:23:57.275" v="1557" actId="20577"/>
          <ac:spMkLst>
            <pc:docMk/>
            <pc:sldMk cId="2265482151" sldId="280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4T14:19:21.186" v="1513" actId="20577"/>
          <ac:spMkLst>
            <pc:docMk/>
            <pc:sldMk cId="2265482151" sldId="280"/>
            <ac:spMk id="7" creationId="{E7A57D8B-1890-BCAD-FAFB-7DAD48CC1AD4}"/>
          </ac:spMkLst>
        </pc:spChg>
        <pc:spChg chg="add mod">
          <ac:chgData name="Conroy, Kimberly J." userId="5d0bfce3-9247-4042-8ca7-1ac28a70a8ee" providerId="ADAL" clId="{B488711B-1125-4254-9B30-6BA8FA63574E}" dt="2025-01-14T14:31:48.235" v="1893" actId="1035"/>
          <ac:spMkLst>
            <pc:docMk/>
            <pc:sldMk cId="2265482151" sldId="280"/>
            <ac:spMk id="8" creationId="{31870BE3-943C-C59F-E134-3E279659F7FA}"/>
          </ac:spMkLst>
        </pc:spChg>
        <pc:spChg chg="mod">
          <ac:chgData name="Conroy, Kimberly J." userId="5d0bfce3-9247-4042-8ca7-1ac28a70a8ee" providerId="ADAL" clId="{B488711B-1125-4254-9B30-6BA8FA63574E}" dt="2025-01-14T14:30:21.702" v="1838" actId="1035"/>
          <ac:spMkLst>
            <pc:docMk/>
            <pc:sldMk cId="2265482151" sldId="280"/>
            <ac:spMk id="9" creationId="{2114CD62-0DC7-E33C-DC5E-0187706A4E4F}"/>
          </ac:spMkLst>
        </pc:spChg>
        <pc:spChg chg="mod">
          <ac:chgData name="Conroy, Kimberly J." userId="5d0bfce3-9247-4042-8ca7-1ac28a70a8ee" providerId="ADAL" clId="{B488711B-1125-4254-9B30-6BA8FA63574E}" dt="2025-01-14T14:31:40.696" v="1869" actId="1036"/>
          <ac:spMkLst>
            <pc:docMk/>
            <pc:sldMk cId="2265482151" sldId="280"/>
            <ac:spMk id="10" creationId="{031FC872-DE46-E51A-2D7E-857473AB6744}"/>
          </ac:spMkLst>
        </pc:spChg>
        <pc:spChg chg="mod ord">
          <ac:chgData name="Conroy, Kimberly J." userId="5d0bfce3-9247-4042-8ca7-1ac28a70a8ee" providerId="ADAL" clId="{B488711B-1125-4254-9B30-6BA8FA63574E}" dt="2025-01-14T14:33:20.754" v="1906" actId="1076"/>
          <ac:spMkLst>
            <pc:docMk/>
            <pc:sldMk cId="2265482151" sldId="280"/>
            <ac:spMk id="11" creationId="{56195B89-D5A0-9C2F-F88D-9862E4E7EC7B}"/>
          </ac:spMkLst>
        </pc:spChg>
        <pc:spChg chg="mod ord">
          <ac:chgData name="Conroy, Kimberly J." userId="5d0bfce3-9247-4042-8ca7-1ac28a70a8ee" providerId="ADAL" clId="{B488711B-1125-4254-9B30-6BA8FA63574E}" dt="2025-01-14T14:32:23.241" v="1899" actId="1076"/>
          <ac:spMkLst>
            <pc:docMk/>
            <pc:sldMk cId="2265482151" sldId="280"/>
            <ac:spMk id="12" creationId="{F1F07BD9-E246-8617-6BC5-F2CFB36031A7}"/>
          </ac:spMkLst>
        </pc:spChg>
        <pc:spChg chg="mod ord">
          <ac:chgData name="Conroy, Kimberly J." userId="5d0bfce3-9247-4042-8ca7-1ac28a70a8ee" providerId="ADAL" clId="{B488711B-1125-4254-9B30-6BA8FA63574E}" dt="2025-01-14T14:33:07.926" v="1904" actId="1076"/>
          <ac:spMkLst>
            <pc:docMk/>
            <pc:sldMk cId="2265482151" sldId="280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4:31:16.928" v="1846" actId="1035"/>
          <ac:spMkLst>
            <pc:docMk/>
            <pc:sldMk cId="2265482151" sldId="280"/>
            <ac:spMk id="14" creationId="{7E47BBA8-9D72-CA88-5F06-279E9F35E116}"/>
          </ac:spMkLst>
        </pc:spChg>
        <pc:spChg chg="mod ord">
          <ac:chgData name="Conroy, Kimberly J." userId="5d0bfce3-9247-4042-8ca7-1ac28a70a8ee" providerId="ADAL" clId="{B488711B-1125-4254-9B30-6BA8FA63574E}" dt="2025-01-14T14:32:41.012" v="1902" actId="14100"/>
          <ac:spMkLst>
            <pc:docMk/>
            <pc:sldMk cId="2265482151" sldId="280"/>
            <ac:spMk id="18" creationId="{4ED9C985-314F-1595-0106-7DAEB0E7F638}"/>
          </ac:spMkLst>
        </pc:spChg>
        <pc:picChg chg="add mod ord">
          <ac:chgData name="Conroy, Kimberly J." userId="5d0bfce3-9247-4042-8ca7-1ac28a70a8ee" providerId="ADAL" clId="{B488711B-1125-4254-9B30-6BA8FA63574E}" dt="2025-01-14T14:32:11.575" v="1896" actId="166"/>
          <ac:picMkLst>
            <pc:docMk/>
            <pc:sldMk cId="2265482151" sldId="280"/>
            <ac:picMk id="3" creationId="{03FA23E5-B122-E384-4930-DB39F9CC8DF9}"/>
          </ac:picMkLst>
        </pc:picChg>
        <pc:picChg chg="del">
          <ac:chgData name="Conroy, Kimberly J." userId="5d0bfce3-9247-4042-8ca7-1ac28a70a8ee" providerId="ADAL" clId="{B488711B-1125-4254-9B30-6BA8FA63574E}" dt="2025-01-13T21:31:17.318" v="956" actId="478"/>
          <ac:picMkLst>
            <pc:docMk/>
            <pc:sldMk cId="2265482151" sldId="280"/>
            <ac:picMk id="4" creationId="{94B142C3-E4EA-1790-F960-AE428755F2FF}"/>
          </ac:picMkLst>
        </pc:picChg>
        <pc:picChg chg="del mod">
          <ac:chgData name="Conroy, Kimberly J." userId="5d0bfce3-9247-4042-8ca7-1ac28a70a8ee" providerId="ADAL" clId="{B488711B-1125-4254-9B30-6BA8FA63574E}" dt="2025-01-14T14:26:44.720" v="1823" actId="21"/>
          <ac:picMkLst>
            <pc:docMk/>
            <pc:sldMk cId="2265482151" sldId="280"/>
            <ac:picMk id="15" creationId="{CFD72348-F204-B7FC-967F-727FF302C390}"/>
          </ac:picMkLst>
        </pc:picChg>
      </pc:sldChg>
    </pc:docChg>
  </pc:docChgLst>
  <pc:docChgLst>
    <pc:chgData name="Conroy, Kimberly J." userId="5d0bfce3-9247-4042-8ca7-1ac28a70a8ee" providerId="ADAL" clId="{6011A77E-2FA5-401E-A0D3-9E673E3A7361}"/>
    <pc:docChg chg="modSld">
      <pc:chgData name="Conroy, Kimberly J." userId="5d0bfce3-9247-4042-8ca7-1ac28a70a8ee" providerId="ADAL" clId="{6011A77E-2FA5-401E-A0D3-9E673E3A7361}" dt="2025-01-22T18:57:02.447" v="35" actId="20577"/>
      <pc:docMkLst>
        <pc:docMk/>
      </pc:docMkLst>
      <pc:sldChg chg="modSp">
        <pc:chgData name="Conroy, Kimberly J." userId="5d0bfce3-9247-4042-8ca7-1ac28a70a8ee" providerId="ADAL" clId="{6011A77E-2FA5-401E-A0D3-9E673E3A7361}" dt="2025-01-22T18:54:35.261" v="29" actId="20577"/>
        <pc:sldMkLst>
          <pc:docMk/>
          <pc:sldMk cId="2846046822" sldId="273"/>
        </pc:sldMkLst>
        <pc:spChg chg="mod">
          <ac:chgData name="Conroy, Kimberly J." userId="5d0bfce3-9247-4042-8ca7-1ac28a70a8ee" providerId="ADAL" clId="{6011A77E-2FA5-401E-A0D3-9E673E3A7361}" dt="2025-01-22T18:54:35.261" v="29" actId="20577"/>
          <ac:spMkLst>
            <pc:docMk/>
            <pc:sldMk cId="2846046822" sldId="273"/>
            <ac:spMk id="9" creationId="{2114CD62-0DC7-E33C-DC5E-0187706A4E4F}"/>
          </ac:spMkLst>
        </pc:spChg>
      </pc:sldChg>
      <pc:sldChg chg="modSp">
        <pc:chgData name="Conroy, Kimberly J." userId="5d0bfce3-9247-4042-8ca7-1ac28a70a8ee" providerId="ADAL" clId="{6011A77E-2FA5-401E-A0D3-9E673E3A7361}" dt="2025-01-22T18:57:02.447" v="35" actId="20577"/>
        <pc:sldMkLst>
          <pc:docMk/>
          <pc:sldMk cId="364875387" sldId="274"/>
        </pc:sldMkLst>
        <pc:spChg chg="mod">
          <ac:chgData name="Conroy, Kimberly J." userId="5d0bfce3-9247-4042-8ca7-1ac28a70a8ee" providerId="ADAL" clId="{6011A77E-2FA5-401E-A0D3-9E673E3A7361}" dt="2025-01-22T18:57:02.447" v="35" actId="20577"/>
          <ac:spMkLst>
            <pc:docMk/>
            <pc:sldMk cId="364875387" sldId="274"/>
            <ac:spMk id="7" creationId="{E7A57D8B-1890-BCAD-FAFB-7DAD48CC1A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7000-DC5C-284A-91F9-D637E647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AF3D6-AD18-6F58-FFCC-64A13F244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8158-0F3D-35E4-6EC1-6D63581F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DFC4-F5BD-9F3E-443E-CFF76C9F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271EF-F26E-5FDC-39B7-21AA45A2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78A7-9506-AA5A-5350-5AC7A1A2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37E-3950-0E4C-6BC5-0AEDF7029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E737-E8A4-77DE-F325-2FE2EAA0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4F2A-A32F-D188-A894-7FCB8776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4CAB-0D3A-B06C-F8F1-DDEA31A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DF161-58FA-A517-C0D2-16D2E2DA5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46FED-C235-AADA-3C2D-3A3447E1F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3B1F-D5F2-2F4F-0A43-717041F8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7967-7469-4F20-6546-927C382B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9752-D892-FC90-442E-58AABAD5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F450-3BC8-5534-91F2-11D48A6C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D780-2F4A-A9FF-E6D2-565448D4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DD1D-9BF2-5503-A6DC-ECD0DAB5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1F40-1625-E207-5B4C-60B85B1F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4980C-DDD2-5251-05EE-224A912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03FE-EB1D-D701-E171-D2021A65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57322-B879-A83D-E065-101201810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ABE1-2769-1B61-2060-8B205709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A1E4-4856-A3AF-0A91-F871AFE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DAF-AD34-2993-6A94-A999AA33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71BE-8CD6-F29E-5CC0-C530811A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E5310-9A15-7C00-3AE1-F9ECDA077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0588F-EE38-9854-33CF-458231007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2FDF9-DE86-EF4A-79F3-10F0BBE4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9C68E-84D8-9CB7-558A-9900E189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5CDAD-B143-F72E-3A83-C10F9353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1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7348-7F84-6672-2295-73536239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67BD-F68B-25AD-9246-80BA4B3E0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CA49A-25A4-C73F-F86D-14A97BA18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A7FEE-A2C7-8F39-4596-32D811393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7E9B-DD92-5F31-8F58-A7B3A66A7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98D6E-5846-CD91-78F2-1A3E4781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82351-BDDB-8EFD-5C95-F3A187B6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81155-DC3F-CE85-261B-02A6A031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E90A-70D4-D0F2-4771-399560E3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AD7FB-717F-3D40-1B98-5EBEA2BE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605F2-7024-008D-F062-F10F7F9F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2A8AB-8140-D5E7-24E6-7D6EBCE4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9FD44-1F6D-3DD5-6BB0-0E0E6BE6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21A55-7578-2FC2-FC11-CA5CEC4D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2CD6D-59BE-357E-A8FA-D76F7CC2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7CE0-78C4-C8BA-67CA-AB3C7AFC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31F6-1D76-5C2B-DF72-E3051FDF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58049-A828-9C2D-FFEA-ECA5ECCDE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9839-0BFE-BBB9-BD49-7FDE118F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CFD53-1049-3F6C-B07E-3B8BA9BA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63382-8273-BE3C-FCA2-7DDCF181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3E32-72FF-24B2-87F1-D1A71B27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9940D-F2C7-D26F-A7D9-C2F91BB93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3A622-02FB-2022-32E0-494981856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7067F-2836-72EC-D216-0C298186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7AD7B-4B3A-DBFE-D151-5B7E429D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CE8E-8655-FCD2-DB77-8A4F1BFE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9EF3E-9062-3E33-B311-6F8F3DC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B2A9-4BB9-222A-12E8-F84F84815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EEDB-36A4-4831-BEAF-AEF0AB953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93E9-D099-18C1-5A1A-CF76E59F4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3510-16E2-C0A8-F32D-FF47E1E0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erk of Courts seal">
            <a:extLst>
              <a:ext uri="{FF2B5EF4-FFF2-40B4-BE49-F238E27FC236}">
                <a16:creationId xmlns:a16="http://schemas.microsoft.com/office/drawing/2014/main" id="{B6684EC3-704A-6FE2-9410-FA2ECCD1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1386626"/>
            <a:ext cx="4084320" cy="4084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5230057" y="2618779"/>
            <a:ext cx="59193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to e-Filing</a:t>
            </a:r>
          </a:p>
          <a:p>
            <a:pPr algn="ctr"/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Filing a New Civil Case</a:t>
            </a:r>
            <a:endParaRPr lang="en-U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7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7DB47-BEE0-D59B-7DA0-5655D089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110937"/>
            <a:ext cx="7331209" cy="2694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150A6-2D86-E071-228F-FFEAAB772FE3}"/>
              </a:ext>
            </a:extLst>
          </p:cNvPr>
          <p:cNvSpPr txBox="1"/>
          <p:nvPr/>
        </p:nvSpPr>
        <p:spPr>
          <a:xfrm>
            <a:off x="8059482" y="2726292"/>
            <a:ext cx="3817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a </a:t>
            </a:r>
            <a:r>
              <a:rPr lang="en-US" i="1" dirty="0"/>
              <a:t>Document Type </a:t>
            </a:r>
            <a:r>
              <a:rPr lang="en-US" dirty="0"/>
              <a:t>from the dropdown menu. </a:t>
            </a:r>
            <a:r>
              <a:rPr lang="en-US" i="1" dirty="0"/>
              <a:t>Document Type </a:t>
            </a:r>
            <a:r>
              <a:rPr lang="en-US" dirty="0"/>
              <a:t>is a required field. A </a:t>
            </a:r>
            <a:r>
              <a:rPr lang="en-US" i="1" dirty="0"/>
              <a:t>Complaint </a:t>
            </a:r>
            <a:r>
              <a:rPr lang="en-US" dirty="0"/>
              <a:t>for new case filing should be chosen.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7D8B-1890-BCAD-FAFB-7DAD48CC1AD4}"/>
              </a:ext>
            </a:extLst>
          </p:cNvPr>
          <p:cNvSpPr txBox="1"/>
          <p:nvPr/>
        </p:nvSpPr>
        <p:spPr>
          <a:xfrm>
            <a:off x="8020493" y="1818167"/>
            <a:ext cx="381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a </a:t>
            </a:r>
            <a:r>
              <a:rPr lang="en-US" i="1" dirty="0"/>
              <a:t>Document Category </a:t>
            </a:r>
            <a:r>
              <a:rPr lang="en-US" dirty="0"/>
              <a:t>from the dropdown menu to filter the document types.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4CD62-0DC7-E33C-DC5E-0187706A4E4F}"/>
              </a:ext>
            </a:extLst>
          </p:cNvPr>
          <p:cNvSpPr txBox="1"/>
          <p:nvPr/>
        </p:nvSpPr>
        <p:spPr>
          <a:xfrm>
            <a:off x="8041757" y="3921859"/>
            <a:ext cx="3817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i="1" dirty="0"/>
              <a:t>Choose File </a:t>
            </a:r>
            <a:r>
              <a:rPr lang="en-US" dirty="0"/>
              <a:t>to upload the document for the complaint. *Note the file type for the document. In this case, it is a PDF.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B90C9-87C9-7B5F-2C86-AB3BB849FE55}"/>
              </a:ext>
            </a:extLst>
          </p:cNvPr>
          <p:cNvSpPr txBox="1"/>
          <p:nvPr/>
        </p:nvSpPr>
        <p:spPr>
          <a:xfrm>
            <a:off x="8066561" y="5116256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</a:t>
            </a:r>
            <a:r>
              <a:rPr lang="en-US" i="1" dirty="0"/>
              <a:t>Add </a:t>
            </a:r>
            <a:r>
              <a:rPr lang="en-US" dirty="0"/>
              <a:t>button to add the file to the case.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8CD55B-4DA4-1F7F-5245-3653C873501B}"/>
              </a:ext>
            </a:extLst>
          </p:cNvPr>
          <p:cNvSpPr/>
          <p:nvPr/>
        </p:nvSpPr>
        <p:spPr>
          <a:xfrm rot="10800000">
            <a:off x="4603895" y="2541181"/>
            <a:ext cx="712382" cy="200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855C127-CBB0-1C5A-0D11-EE29A24D7E2D}"/>
              </a:ext>
            </a:extLst>
          </p:cNvPr>
          <p:cNvSpPr/>
          <p:nvPr/>
        </p:nvSpPr>
        <p:spPr>
          <a:xfrm rot="10800000">
            <a:off x="4618070" y="2789278"/>
            <a:ext cx="712382" cy="200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A24BEB1-7FF1-454A-C6A2-4CA90E39D8FC}"/>
              </a:ext>
            </a:extLst>
          </p:cNvPr>
          <p:cNvSpPr/>
          <p:nvPr/>
        </p:nvSpPr>
        <p:spPr>
          <a:xfrm rot="10800000">
            <a:off x="1906754" y="3639877"/>
            <a:ext cx="712382" cy="200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D9C985-314F-1595-0106-7DAEB0E7F638}"/>
              </a:ext>
            </a:extLst>
          </p:cNvPr>
          <p:cNvSpPr/>
          <p:nvPr/>
        </p:nvSpPr>
        <p:spPr>
          <a:xfrm>
            <a:off x="432225" y="3269321"/>
            <a:ext cx="3141486" cy="37055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518F9-782D-D6EA-4CA2-9B27FAD747B2}"/>
              </a:ext>
            </a:extLst>
          </p:cNvPr>
          <p:cNvSpPr txBox="1"/>
          <p:nvPr/>
        </p:nvSpPr>
        <p:spPr>
          <a:xfrm>
            <a:off x="8093126" y="5755218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</a:t>
            </a:r>
            <a:r>
              <a:rPr lang="en-US" i="1" dirty="0"/>
              <a:t>Next </a:t>
            </a:r>
            <a:r>
              <a:rPr lang="en-US" dirty="0"/>
              <a:t>button to add the file to the case.</a:t>
            </a:r>
          </a:p>
        </p:txBody>
      </p:sp>
    </p:spTree>
    <p:extLst>
      <p:ext uri="{BB962C8B-B14F-4D97-AF65-F5344CB8AC3E}">
        <p14:creationId xmlns:p14="http://schemas.microsoft.com/office/powerpoint/2010/main" val="3926159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 animBg="1"/>
      <p:bldP spid="15" grpId="0" animBg="1"/>
      <p:bldP spid="17" grpId="0" animBg="1"/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7D8B-1890-BCAD-FAFB-7DAD48CC1AD4}"/>
              </a:ext>
            </a:extLst>
          </p:cNvPr>
          <p:cNvSpPr txBox="1"/>
          <p:nvPr/>
        </p:nvSpPr>
        <p:spPr>
          <a:xfrm>
            <a:off x="8020493" y="1818167"/>
            <a:ext cx="3817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*Some case types require a Service be added to the case.</a:t>
            </a:r>
          </a:p>
          <a:p>
            <a:endParaRPr lang="en-US" dirty="0"/>
          </a:p>
          <a:p>
            <a:r>
              <a:rPr lang="en-US" dirty="0"/>
              <a:t>If you receive the message in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on the next screen, click the </a:t>
            </a:r>
            <a:r>
              <a:rPr lang="en-US" i="1" dirty="0"/>
              <a:t>Back</a:t>
            </a:r>
            <a:r>
              <a:rPr lang="en-US" dirty="0"/>
              <a:t> button to return to the </a:t>
            </a:r>
            <a:r>
              <a:rPr lang="en-US" i="1" dirty="0"/>
              <a:t>Add Documents </a:t>
            </a:r>
            <a:r>
              <a:rPr lang="en-US" dirty="0"/>
              <a:t>screen.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199E6-32F5-3B98-37C8-F9AFC8220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9" y="1958164"/>
            <a:ext cx="6891337" cy="431328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F855C127-CBB0-1C5A-0D11-EE29A24D7E2D}"/>
              </a:ext>
            </a:extLst>
          </p:cNvPr>
          <p:cNvSpPr/>
          <p:nvPr/>
        </p:nvSpPr>
        <p:spPr>
          <a:xfrm rot="13756197">
            <a:off x="5336262" y="3935520"/>
            <a:ext cx="712382" cy="2003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B13DC0-F044-7E77-8603-3225775E6F9D}"/>
              </a:ext>
            </a:extLst>
          </p:cNvPr>
          <p:cNvSpPr/>
          <p:nvPr/>
        </p:nvSpPr>
        <p:spPr>
          <a:xfrm>
            <a:off x="6581775" y="1958164"/>
            <a:ext cx="663981" cy="2421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150A6-2D86-E071-228F-FFEAAB772FE3}"/>
              </a:ext>
            </a:extLst>
          </p:cNvPr>
          <p:cNvSpPr txBox="1"/>
          <p:nvPr/>
        </p:nvSpPr>
        <p:spPr>
          <a:xfrm>
            <a:off x="8059482" y="2726292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which service you need from the </a:t>
            </a:r>
            <a:r>
              <a:rPr lang="en-US" i="1" dirty="0"/>
              <a:t>Document Type </a:t>
            </a:r>
            <a:r>
              <a:rPr lang="en-US" dirty="0"/>
              <a:t>dropdown menu.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7D8B-1890-BCAD-FAFB-7DAD48CC1AD4}"/>
              </a:ext>
            </a:extLst>
          </p:cNvPr>
          <p:cNvSpPr txBox="1"/>
          <p:nvPr/>
        </p:nvSpPr>
        <p:spPr>
          <a:xfrm>
            <a:off x="8020493" y="1818167"/>
            <a:ext cx="381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</a:t>
            </a:r>
            <a:r>
              <a:rPr lang="en-US" i="1" dirty="0"/>
              <a:t>Service </a:t>
            </a:r>
            <a:r>
              <a:rPr lang="en-US" dirty="0"/>
              <a:t>from the </a:t>
            </a:r>
            <a:r>
              <a:rPr lang="en-US" i="1" dirty="0"/>
              <a:t>Document Category </a:t>
            </a:r>
            <a:r>
              <a:rPr lang="en-US" dirty="0"/>
              <a:t>dropdown menu to filter the document types.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4CD62-0DC7-E33C-DC5E-0187706A4E4F}"/>
              </a:ext>
            </a:extLst>
          </p:cNvPr>
          <p:cNvSpPr txBox="1"/>
          <p:nvPr/>
        </p:nvSpPr>
        <p:spPr>
          <a:xfrm>
            <a:off x="8079216" y="3485378"/>
            <a:ext cx="381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service document is a </a:t>
            </a:r>
            <a:r>
              <a:rPr lang="en-US" dirty="0" err="1"/>
              <a:t>generaform</a:t>
            </a:r>
            <a:r>
              <a:rPr lang="en-US" dirty="0"/>
              <a:t> with </a:t>
            </a:r>
            <a:r>
              <a:rPr lang="en-US"/>
              <a:t>no upload form</a:t>
            </a:r>
            <a:r>
              <a:rPr lang="en-US" dirty="0"/>
              <a:t>. Just click </a:t>
            </a:r>
            <a:r>
              <a:rPr lang="en-US" i="1" dirty="0"/>
              <a:t>Add </a:t>
            </a:r>
            <a:r>
              <a:rPr lang="en-US" dirty="0"/>
              <a:t>to add it to the filing.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52FD43-313A-CE9F-0CD9-DDB45106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8" y="2339568"/>
            <a:ext cx="6664030" cy="23121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D9C985-314F-1595-0106-7DAEB0E7F638}"/>
              </a:ext>
            </a:extLst>
          </p:cNvPr>
          <p:cNvSpPr/>
          <p:nvPr/>
        </p:nvSpPr>
        <p:spPr>
          <a:xfrm>
            <a:off x="922941" y="2677740"/>
            <a:ext cx="3842005" cy="26679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24FB99-6DFB-B44D-41F5-F7D9FF23A7C6}"/>
              </a:ext>
            </a:extLst>
          </p:cNvPr>
          <p:cNvSpPr/>
          <p:nvPr/>
        </p:nvSpPr>
        <p:spPr>
          <a:xfrm>
            <a:off x="922941" y="2955974"/>
            <a:ext cx="4269844" cy="169572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150A6-2D86-E071-228F-FFEAAB772FE3}"/>
              </a:ext>
            </a:extLst>
          </p:cNvPr>
          <p:cNvSpPr txBox="1"/>
          <p:nvPr/>
        </p:nvSpPr>
        <p:spPr>
          <a:xfrm>
            <a:off x="8059482" y="2726292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parties that will receive the service.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7D8B-1890-BCAD-FAFB-7DAD48CC1AD4}"/>
              </a:ext>
            </a:extLst>
          </p:cNvPr>
          <p:cNvSpPr txBox="1"/>
          <p:nvPr/>
        </p:nvSpPr>
        <p:spPr>
          <a:xfrm>
            <a:off x="8020493" y="1818167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the </a:t>
            </a:r>
            <a:r>
              <a:rPr lang="en-US" i="1" dirty="0"/>
              <a:t>Documents to </a:t>
            </a:r>
            <a:r>
              <a:rPr lang="en-US" i="1"/>
              <a:t>be served </a:t>
            </a:r>
            <a:r>
              <a:rPr lang="en-US" dirty="0"/>
              <a:t>from the dropdown menu. Click </a:t>
            </a:r>
            <a:r>
              <a:rPr lang="en-US" i="1" dirty="0"/>
              <a:t>Add. 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95149-50AF-2EA3-C219-7E6DB2C3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9" y="1779808"/>
            <a:ext cx="6017806" cy="48850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24FB99-6DFB-B44D-41F5-F7D9FF23A7C6}"/>
              </a:ext>
            </a:extLst>
          </p:cNvPr>
          <p:cNvSpPr/>
          <p:nvPr/>
        </p:nvSpPr>
        <p:spPr>
          <a:xfrm>
            <a:off x="503841" y="3876676"/>
            <a:ext cx="4269844" cy="191802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D9C985-314F-1595-0106-7DAEB0E7F638}"/>
              </a:ext>
            </a:extLst>
          </p:cNvPr>
          <p:cNvSpPr/>
          <p:nvPr/>
        </p:nvSpPr>
        <p:spPr>
          <a:xfrm>
            <a:off x="2143425" y="3143154"/>
            <a:ext cx="3842005" cy="26679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69578-B9D1-F364-38DF-FFE6EE5CD68A}"/>
              </a:ext>
            </a:extLst>
          </p:cNvPr>
          <p:cNvSpPr txBox="1"/>
          <p:nvPr/>
        </p:nvSpPr>
        <p:spPr>
          <a:xfrm>
            <a:off x="8059482" y="3586395"/>
            <a:ext cx="381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i="1" dirty="0"/>
              <a:t>Next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87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150A6-2D86-E071-228F-FFEAAB772FE3}"/>
              </a:ext>
            </a:extLst>
          </p:cNvPr>
          <p:cNvSpPr txBox="1"/>
          <p:nvPr/>
        </p:nvSpPr>
        <p:spPr>
          <a:xfrm>
            <a:off x="8059482" y="2726292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or remove documents, if necessary.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7D8B-1890-BCAD-FAFB-7DAD48CC1AD4}"/>
              </a:ext>
            </a:extLst>
          </p:cNvPr>
          <p:cNvSpPr txBox="1"/>
          <p:nvPr/>
        </p:nvSpPr>
        <p:spPr>
          <a:xfrm>
            <a:off x="8020493" y="1818167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Confirm all documents listed are correct.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4CD62-0DC7-E33C-DC5E-0187706A4E4F}"/>
              </a:ext>
            </a:extLst>
          </p:cNvPr>
          <p:cNvSpPr txBox="1"/>
          <p:nvPr/>
        </p:nvSpPr>
        <p:spPr>
          <a:xfrm>
            <a:off x="8079216" y="3485378"/>
            <a:ext cx="381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i="1" dirty="0"/>
              <a:t>Next</a:t>
            </a:r>
            <a:r>
              <a:rPr lang="en-US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407ED-A7B6-F7BC-1BFF-2A10B6D7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" y="2222009"/>
            <a:ext cx="7647548" cy="34636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D9C985-314F-1595-0106-7DAEB0E7F638}"/>
              </a:ext>
            </a:extLst>
          </p:cNvPr>
          <p:cNvSpPr/>
          <p:nvPr/>
        </p:nvSpPr>
        <p:spPr>
          <a:xfrm>
            <a:off x="1246858" y="5425954"/>
            <a:ext cx="362867" cy="25969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2E131-63FE-D7BF-09A6-5DDBCE0F60F8}"/>
              </a:ext>
            </a:extLst>
          </p:cNvPr>
          <p:cNvSpPr/>
          <p:nvPr/>
        </p:nvSpPr>
        <p:spPr>
          <a:xfrm>
            <a:off x="280154" y="4673480"/>
            <a:ext cx="6768346" cy="63194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D0CA35-2630-5C1D-2C9C-2C2141041B2B}"/>
              </a:ext>
            </a:extLst>
          </p:cNvPr>
          <p:cNvSpPr/>
          <p:nvPr/>
        </p:nvSpPr>
        <p:spPr>
          <a:xfrm rot="10800000">
            <a:off x="1514475" y="4188480"/>
            <a:ext cx="762000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7EC8ACA-42AC-7ED9-C43D-77A0FC92453F}"/>
              </a:ext>
            </a:extLst>
          </p:cNvPr>
          <p:cNvSpPr/>
          <p:nvPr/>
        </p:nvSpPr>
        <p:spPr>
          <a:xfrm rot="5400000">
            <a:off x="6905625" y="4017030"/>
            <a:ext cx="762000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085B11-7859-FF8F-3AB7-45056FAB9A71}"/>
              </a:ext>
            </a:extLst>
          </p:cNvPr>
          <p:cNvSpPr/>
          <p:nvPr/>
        </p:nvSpPr>
        <p:spPr>
          <a:xfrm>
            <a:off x="6353175" y="2222009"/>
            <a:ext cx="1190625" cy="2424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8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150A6-2D86-E071-228F-FFEAAB772FE3}"/>
              </a:ext>
            </a:extLst>
          </p:cNvPr>
          <p:cNvSpPr txBox="1"/>
          <p:nvPr/>
        </p:nvSpPr>
        <p:spPr>
          <a:xfrm>
            <a:off x="8059482" y="2535792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optional Client # field is available to add an office reference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7D8B-1890-BCAD-FAFB-7DAD48CC1AD4}"/>
              </a:ext>
            </a:extLst>
          </p:cNvPr>
          <p:cNvSpPr txBox="1"/>
          <p:nvPr/>
        </p:nvSpPr>
        <p:spPr>
          <a:xfrm>
            <a:off x="8020493" y="1818167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case information before submitting the filing.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4CD62-0DC7-E33C-DC5E-0187706A4E4F}"/>
              </a:ext>
            </a:extLst>
          </p:cNvPr>
          <p:cNvSpPr txBox="1"/>
          <p:nvPr/>
        </p:nvSpPr>
        <p:spPr>
          <a:xfrm>
            <a:off x="8079216" y="3199628"/>
            <a:ext cx="381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the filing by clicking the </a:t>
            </a:r>
            <a:r>
              <a:rPr lang="en-US" i="1" dirty="0"/>
              <a:t>Change Case Filing </a:t>
            </a:r>
            <a:r>
              <a:rPr lang="en-US" dirty="0"/>
              <a:t>button, if necessary.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142C3-E4EA-1790-F960-AE428755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7" y="1614216"/>
            <a:ext cx="5054810" cy="5243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1FC872-DE46-E51A-2D7E-857473AB6744}"/>
              </a:ext>
            </a:extLst>
          </p:cNvPr>
          <p:cNvSpPr txBox="1"/>
          <p:nvPr/>
        </p:nvSpPr>
        <p:spPr>
          <a:xfrm>
            <a:off x="8107791" y="4256903"/>
            <a:ext cx="381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Add/Remove documents, if necessary.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195B89-D5A0-9C2F-F88D-9862E4E7EC7B}"/>
              </a:ext>
            </a:extLst>
          </p:cNvPr>
          <p:cNvSpPr/>
          <p:nvPr/>
        </p:nvSpPr>
        <p:spPr>
          <a:xfrm rot="10800000">
            <a:off x="2228850" y="2257425"/>
            <a:ext cx="780133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F07BD9-E246-8617-6BC5-F2CFB36031A7}"/>
              </a:ext>
            </a:extLst>
          </p:cNvPr>
          <p:cNvSpPr/>
          <p:nvPr/>
        </p:nvSpPr>
        <p:spPr>
          <a:xfrm rot="10800000">
            <a:off x="3190875" y="4562475"/>
            <a:ext cx="780133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274A7A-147E-A453-4AF5-AADA98201E05}"/>
              </a:ext>
            </a:extLst>
          </p:cNvPr>
          <p:cNvSpPr/>
          <p:nvPr/>
        </p:nvSpPr>
        <p:spPr>
          <a:xfrm rot="10800000">
            <a:off x="3200400" y="4924425"/>
            <a:ext cx="780133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F2E35-B9FB-5F1D-7BD1-E6FCC6232138}"/>
              </a:ext>
            </a:extLst>
          </p:cNvPr>
          <p:cNvSpPr txBox="1"/>
          <p:nvPr/>
        </p:nvSpPr>
        <p:spPr>
          <a:xfrm>
            <a:off x="8098266" y="4847453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i="1" dirty="0"/>
              <a:t>Submit the Filing </a:t>
            </a:r>
            <a:r>
              <a:rPr lang="en-US" dirty="0"/>
              <a:t>to move to the next step of the process.</a:t>
            </a:r>
          </a:p>
        </p:txBody>
      </p:sp>
    </p:spTree>
    <p:extLst>
      <p:ext uri="{BB962C8B-B14F-4D97-AF65-F5344CB8AC3E}">
        <p14:creationId xmlns:p14="http://schemas.microsoft.com/office/powerpoint/2010/main" val="1394632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150A6-2D86-E071-228F-FFEAAB772FE3}"/>
              </a:ext>
            </a:extLst>
          </p:cNvPr>
          <p:cNvSpPr txBox="1"/>
          <p:nvPr/>
        </p:nvSpPr>
        <p:spPr>
          <a:xfrm>
            <a:off x="8059482" y="2535792"/>
            <a:ext cx="381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the payment information.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57D8B-1890-BCAD-FAFB-7DAD48CC1AD4}"/>
              </a:ext>
            </a:extLst>
          </p:cNvPr>
          <p:cNvSpPr txBox="1"/>
          <p:nvPr/>
        </p:nvSpPr>
        <p:spPr>
          <a:xfrm>
            <a:off x="8020493" y="1818167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are taken to the PayGov.US website to pay any filing fees.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4CD62-0DC7-E33C-DC5E-0187706A4E4F}"/>
              </a:ext>
            </a:extLst>
          </p:cNvPr>
          <p:cNvSpPr txBox="1"/>
          <p:nvPr/>
        </p:nvSpPr>
        <p:spPr>
          <a:xfrm>
            <a:off x="8079216" y="3056753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 the </a:t>
            </a:r>
            <a:r>
              <a:rPr lang="en-US" i="1" dirty="0"/>
              <a:t>Terms and Conditions </a:t>
            </a:r>
            <a:r>
              <a:rPr lang="en-US" dirty="0"/>
              <a:t>by checking the </a:t>
            </a:r>
            <a:r>
              <a:rPr lang="en-US" i="1" dirty="0"/>
              <a:t>Customer Accepts </a:t>
            </a:r>
            <a:r>
              <a:rPr lang="en-US" dirty="0"/>
              <a:t>box.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FC872-DE46-E51A-2D7E-857473AB6744}"/>
              </a:ext>
            </a:extLst>
          </p:cNvPr>
          <p:cNvSpPr txBox="1"/>
          <p:nvPr/>
        </p:nvSpPr>
        <p:spPr>
          <a:xfrm>
            <a:off x="8107791" y="3752078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Verify the Captcha by checking the </a:t>
            </a:r>
            <a:r>
              <a:rPr lang="en-US" i="1" dirty="0"/>
              <a:t>Cloudflare </a:t>
            </a:r>
            <a:r>
              <a:rPr lang="en-US" dirty="0"/>
              <a:t>box.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A23E5-B122-E384-4930-DB39F9CC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" y="1600876"/>
            <a:ext cx="8021220" cy="5257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70BE3-943C-C59F-E134-3E279659F7FA}"/>
              </a:ext>
            </a:extLst>
          </p:cNvPr>
          <p:cNvSpPr txBox="1"/>
          <p:nvPr/>
        </p:nvSpPr>
        <p:spPr>
          <a:xfrm>
            <a:off x="8174466" y="4495028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</a:t>
            </a:r>
            <a:r>
              <a:rPr lang="en-US" i="1" dirty="0"/>
              <a:t>Make Payment </a:t>
            </a:r>
            <a:r>
              <a:rPr lang="en-US" dirty="0"/>
              <a:t>button to submit the payment.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7BBA8-9D72-CA88-5F06-279E9F35E116}"/>
              </a:ext>
            </a:extLst>
          </p:cNvPr>
          <p:cNvSpPr/>
          <p:nvPr/>
        </p:nvSpPr>
        <p:spPr>
          <a:xfrm>
            <a:off x="600075" y="2914650"/>
            <a:ext cx="4095750" cy="28479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F07BD9-E246-8617-6BC5-F2CFB36031A7}"/>
              </a:ext>
            </a:extLst>
          </p:cNvPr>
          <p:cNvSpPr/>
          <p:nvPr/>
        </p:nvSpPr>
        <p:spPr>
          <a:xfrm rot="10800000">
            <a:off x="1381581" y="5790019"/>
            <a:ext cx="780133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D9C985-314F-1595-0106-7DAEB0E7F638}"/>
              </a:ext>
            </a:extLst>
          </p:cNvPr>
          <p:cNvSpPr/>
          <p:nvPr/>
        </p:nvSpPr>
        <p:spPr>
          <a:xfrm>
            <a:off x="1046174" y="6036920"/>
            <a:ext cx="887401" cy="25969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274A7A-147E-A453-4AF5-AADA98201E05}"/>
              </a:ext>
            </a:extLst>
          </p:cNvPr>
          <p:cNvSpPr/>
          <p:nvPr/>
        </p:nvSpPr>
        <p:spPr>
          <a:xfrm rot="10800000">
            <a:off x="2342230" y="6350267"/>
            <a:ext cx="780133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195B89-D5A0-9C2F-F88D-9862E4E7EC7B}"/>
              </a:ext>
            </a:extLst>
          </p:cNvPr>
          <p:cNvSpPr/>
          <p:nvPr/>
        </p:nvSpPr>
        <p:spPr>
          <a:xfrm rot="10800000">
            <a:off x="3122363" y="6018226"/>
            <a:ext cx="780133" cy="259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05BE69-397B-2DF4-6BAF-B3058A9A9C7C}"/>
              </a:ext>
            </a:extLst>
          </p:cNvPr>
          <p:cNvSpPr/>
          <p:nvPr/>
        </p:nvSpPr>
        <p:spPr>
          <a:xfrm>
            <a:off x="600075" y="4495028"/>
            <a:ext cx="628650" cy="2103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81DC1-9F98-3354-FE14-5268DB629AA2}"/>
              </a:ext>
            </a:extLst>
          </p:cNvPr>
          <p:cNvSpPr/>
          <p:nvPr/>
        </p:nvSpPr>
        <p:spPr>
          <a:xfrm>
            <a:off x="2342230" y="4495028"/>
            <a:ext cx="467645" cy="2007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14EC08-3CEF-FCCA-BED9-BD9BD7A6AF12}"/>
              </a:ext>
            </a:extLst>
          </p:cNvPr>
          <p:cNvSpPr/>
          <p:nvPr/>
        </p:nvSpPr>
        <p:spPr>
          <a:xfrm>
            <a:off x="600075" y="4818193"/>
            <a:ext cx="628650" cy="2103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2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8" grpId="0"/>
      <p:bldP spid="14" grpId="0" animBg="1"/>
      <p:bldP spid="12" grpId="0" animBg="1"/>
      <p:bldP spid="18" grpId="0" animBg="1"/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F7AB8-1E7F-FA5F-FBDA-2FEEFD72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42" y="499862"/>
            <a:ext cx="7225748" cy="2745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514361-B84C-3C31-FB5D-B1E76AE69771}"/>
              </a:ext>
            </a:extLst>
          </p:cNvPr>
          <p:cNvSpPr txBox="1"/>
          <p:nvPr/>
        </p:nvSpPr>
        <p:spPr>
          <a:xfrm>
            <a:off x="4346678" y="3388374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You are returned to your e-Filing account after payment.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089B6-5F52-8C94-77DD-F4BEDF902FE4}"/>
              </a:ext>
            </a:extLst>
          </p:cNvPr>
          <p:cNvSpPr txBox="1"/>
          <p:nvPr/>
        </p:nvSpPr>
        <p:spPr>
          <a:xfrm>
            <a:off x="4375253" y="4169424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the </a:t>
            </a:r>
            <a:r>
              <a:rPr lang="en-US" i="1" dirty="0"/>
              <a:t>Filing Status </a:t>
            </a:r>
            <a:r>
              <a:rPr lang="en-US" dirty="0"/>
              <a:t>button to view where your filing is in the approval process.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55DA2B5-E698-CF79-0FE3-DBE564B9A0A7}"/>
              </a:ext>
            </a:extLst>
          </p:cNvPr>
          <p:cNvSpPr/>
          <p:nvPr/>
        </p:nvSpPr>
        <p:spPr>
          <a:xfrm rot="10800000">
            <a:off x="5048250" y="2838450"/>
            <a:ext cx="62865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BD871-C8B4-93DF-A493-87C7BBE4043E}"/>
              </a:ext>
            </a:extLst>
          </p:cNvPr>
          <p:cNvSpPr/>
          <p:nvPr/>
        </p:nvSpPr>
        <p:spPr>
          <a:xfrm>
            <a:off x="10144125" y="590550"/>
            <a:ext cx="1162050" cy="2000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5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60042" y="891652"/>
            <a:ext cx="4412021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37D61-6AEF-D516-BA02-3135165A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01" y="737537"/>
            <a:ext cx="6236671" cy="2523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10712A-E990-2159-4946-3C93E846F78E}"/>
              </a:ext>
            </a:extLst>
          </p:cNvPr>
          <p:cNvSpPr txBox="1"/>
          <p:nvPr/>
        </p:nvSpPr>
        <p:spPr>
          <a:xfrm>
            <a:off x="5755501" y="3428999"/>
            <a:ext cx="6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Clicking the </a:t>
            </a:r>
            <a:r>
              <a:rPr lang="en-US" sz="2400" i="1" dirty="0"/>
              <a:t>Filing Status </a:t>
            </a:r>
            <a:r>
              <a:rPr lang="en-US" sz="2400" dirty="0"/>
              <a:t>button brings up a list of all filed cases and their status.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Users can search for a specific case on this page.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AAF9B-BC62-3884-CD3D-7E0E0E98DB24}"/>
              </a:ext>
            </a:extLst>
          </p:cNvPr>
          <p:cNvSpPr/>
          <p:nvPr/>
        </p:nvSpPr>
        <p:spPr>
          <a:xfrm>
            <a:off x="10106025" y="737537"/>
            <a:ext cx="942975" cy="2244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5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2CCC2-07AB-9772-A2B5-F2B27A6C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874007"/>
            <a:ext cx="7936855" cy="196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49B1F-6A31-86DD-18AF-7135E4D25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53" y="1657350"/>
            <a:ext cx="3219450" cy="2876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19F459-F43D-6983-E068-2669B28CB72B}"/>
              </a:ext>
            </a:extLst>
          </p:cNvPr>
          <p:cNvSpPr txBox="1"/>
          <p:nvPr/>
        </p:nvSpPr>
        <p:spPr>
          <a:xfrm>
            <a:off x="699713" y="4932789"/>
            <a:ext cx="1070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filings status page can be reached by clicking </a:t>
            </a:r>
            <a:r>
              <a:rPr lang="en-US" sz="2400" i="1" dirty="0"/>
              <a:t>My Filings </a:t>
            </a:r>
            <a:r>
              <a:rPr lang="en-US" sz="2400" dirty="0"/>
              <a:t>from the Home page </a:t>
            </a:r>
          </a:p>
          <a:p>
            <a:r>
              <a:rPr lang="en-US" sz="2400" dirty="0"/>
              <a:t>     or by going to the </a:t>
            </a:r>
            <a:r>
              <a:rPr lang="en-US" sz="2400" i="1" dirty="0"/>
              <a:t>eFile </a:t>
            </a:r>
            <a:r>
              <a:rPr lang="en-US" sz="2400" dirty="0"/>
              <a:t>tab and selecting </a:t>
            </a:r>
            <a:r>
              <a:rPr lang="en-US" sz="2400" i="1" dirty="0"/>
              <a:t>My Filings </a:t>
            </a:r>
            <a:r>
              <a:rPr lang="en-US" sz="2400" dirty="0"/>
              <a:t>from the drop-down menu.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AA49FB-35E2-DF80-B241-A1E0D47D3A8F}"/>
              </a:ext>
            </a:extLst>
          </p:cNvPr>
          <p:cNvSpPr/>
          <p:nvPr/>
        </p:nvSpPr>
        <p:spPr>
          <a:xfrm>
            <a:off x="7124700" y="2009775"/>
            <a:ext cx="878830" cy="2190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044285" y="207143"/>
            <a:ext cx="588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a New Civil Case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E4AFF-5BF0-C9E0-F435-13646839CDD3}"/>
              </a:ext>
            </a:extLst>
          </p:cNvPr>
          <p:cNvSpPr txBox="1"/>
          <p:nvPr/>
        </p:nvSpPr>
        <p:spPr>
          <a:xfrm>
            <a:off x="291682" y="4380090"/>
            <a:ext cx="4885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From the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Home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screen, click on the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New Case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button.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3B03F-EB1B-B3C8-CAAD-8ABF4907DB6A}"/>
              </a:ext>
            </a:extLst>
          </p:cNvPr>
          <p:cNvSpPr txBox="1"/>
          <p:nvPr/>
        </p:nvSpPr>
        <p:spPr>
          <a:xfrm>
            <a:off x="361950" y="542652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Or go to the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</a:rPr>
              <a:t>eFile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tab and select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New Case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from the dropdown menu.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19715-E36A-D382-8991-83D43945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38338"/>
            <a:ext cx="8555278" cy="2224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1E7B0-02ED-AB81-1A7C-DAD14593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29" y="4650232"/>
            <a:ext cx="3895725" cy="1552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89C11-3F67-3279-1C62-785EE6CA3EA7}"/>
              </a:ext>
            </a:extLst>
          </p:cNvPr>
          <p:cNvSpPr/>
          <p:nvPr/>
        </p:nvSpPr>
        <p:spPr>
          <a:xfrm>
            <a:off x="359638" y="2698115"/>
            <a:ext cx="2802662" cy="29527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1CAC3A-B536-DFB1-532D-F3CD69C67A8F}"/>
              </a:ext>
            </a:extLst>
          </p:cNvPr>
          <p:cNvSpPr/>
          <p:nvPr/>
        </p:nvSpPr>
        <p:spPr>
          <a:xfrm>
            <a:off x="7349718" y="4970291"/>
            <a:ext cx="1215162" cy="45622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DE1A8-308C-4423-30F9-192893CFE38F}"/>
              </a:ext>
            </a:extLst>
          </p:cNvPr>
          <p:cNvSpPr/>
          <p:nvPr/>
        </p:nvSpPr>
        <p:spPr>
          <a:xfrm>
            <a:off x="7953375" y="2209800"/>
            <a:ext cx="963853" cy="2000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1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1517008" y="207143"/>
            <a:ext cx="8936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using the </a:t>
            </a:r>
          </a:p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Franklin County e-Filing System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Franklin County Clerk of Courts Seal">
            <a:extLst>
              <a:ext uri="{FF2B5EF4-FFF2-40B4-BE49-F238E27FC236}">
                <a16:creationId xmlns:a16="http://schemas.microsoft.com/office/drawing/2014/main" id="{B81D42E4-0B39-838B-27D6-3C2F2338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76" y="1961469"/>
            <a:ext cx="3360150" cy="3360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E6618-72A0-60B8-3584-6D80EB3A5BBB}"/>
              </a:ext>
            </a:extLst>
          </p:cNvPr>
          <p:cNvSpPr txBox="1"/>
          <p:nvPr/>
        </p:nvSpPr>
        <p:spPr>
          <a:xfrm>
            <a:off x="557493" y="5466370"/>
            <a:ext cx="11815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For help or questions about e-filing, contact the Clerk of Courts Office by email at franklincountyclerk@franklincountyohio.gov.</a:t>
            </a:r>
          </a:p>
        </p:txBody>
      </p:sp>
    </p:spTree>
    <p:extLst>
      <p:ext uri="{BB962C8B-B14F-4D97-AF65-F5344CB8AC3E}">
        <p14:creationId xmlns:p14="http://schemas.microsoft.com/office/powerpoint/2010/main" val="33225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406567" y="423946"/>
            <a:ext cx="5881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a New Civil Case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7529BE1-D75B-C553-517A-AD070529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706223" y="3500637"/>
            <a:ext cx="1252689" cy="2069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023CF-E888-C3EF-E736-2FEF5D3B519D}"/>
              </a:ext>
            </a:extLst>
          </p:cNvPr>
          <p:cNvSpPr txBox="1"/>
          <p:nvPr/>
        </p:nvSpPr>
        <p:spPr>
          <a:xfrm>
            <a:off x="2652712" y="4463751"/>
            <a:ext cx="7263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Click on the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General Division, Court of Common Pleas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link.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DBC75-6E3E-8C92-FCA9-7B815D875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1963436"/>
            <a:ext cx="7191375" cy="22098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FAF47BF-D60E-A14B-C9A3-2F5D646B730C}"/>
              </a:ext>
            </a:extLst>
          </p:cNvPr>
          <p:cNvSpPr/>
          <p:nvPr/>
        </p:nvSpPr>
        <p:spPr>
          <a:xfrm rot="10800000">
            <a:off x="6583680" y="2987040"/>
            <a:ext cx="944880" cy="2521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6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044265" y="207143"/>
            <a:ext cx="588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a New Civil Case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57EBB-B8BA-AB49-F1A0-916C30640DAA}"/>
              </a:ext>
            </a:extLst>
          </p:cNvPr>
          <p:cNvSpPr txBox="1"/>
          <p:nvPr/>
        </p:nvSpPr>
        <p:spPr>
          <a:xfrm>
            <a:off x="745884" y="3861270"/>
            <a:ext cx="385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Select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Civil Division.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BBC00-31F4-6B2B-22EF-6B306E6E5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1337188"/>
            <a:ext cx="1933575" cy="1438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44EEEA-F039-F941-0F39-59CF17FE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04" y="1292239"/>
            <a:ext cx="1419225" cy="2352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937BEC-2B72-ED33-2AC3-12CE998C2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229" y="1254298"/>
            <a:ext cx="2200117" cy="26762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F1FE872-B838-813F-F024-2CE8824C0556}"/>
              </a:ext>
            </a:extLst>
          </p:cNvPr>
          <p:cNvSpPr/>
          <p:nvPr/>
        </p:nvSpPr>
        <p:spPr>
          <a:xfrm>
            <a:off x="1452880" y="2056325"/>
            <a:ext cx="1591385" cy="41090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A01504-9C8D-C200-B233-D26E32D9320A}"/>
              </a:ext>
            </a:extLst>
          </p:cNvPr>
          <p:cNvSpPr/>
          <p:nvPr/>
        </p:nvSpPr>
        <p:spPr>
          <a:xfrm>
            <a:off x="5394961" y="2178245"/>
            <a:ext cx="1097280" cy="25850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E47681-21C7-153A-A496-851B275672AE}"/>
              </a:ext>
            </a:extLst>
          </p:cNvPr>
          <p:cNvSpPr txBox="1"/>
          <p:nvPr/>
        </p:nvSpPr>
        <p:spPr>
          <a:xfrm>
            <a:off x="4817615" y="3864807"/>
            <a:ext cx="240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Select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Civil.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D9172-8709-9350-73AC-55E12D40C1A5}"/>
              </a:ext>
            </a:extLst>
          </p:cNvPr>
          <p:cNvSpPr txBox="1"/>
          <p:nvPr/>
        </p:nvSpPr>
        <p:spPr>
          <a:xfrm>
            <a:off x="8599564" y="3901910"/>
            <a:ext cx="335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Choose the appropriate 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Case Type.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6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1371599" y="5510253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3EA6D-DA23-7900-296F-D4F65044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56" y="929714"/>
            <a:ext cx="8311487" cy="2160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9E4AFF-5BF0-C9E0-F435-13646839CDD3}"/>
              </a:ext>
            </a:extLst>
          </p:cNvPr>
          <p:cNvSpPr txBox="1"/>
          <p:nvPr/>
        </p:nvSpPr>
        <p:spPr>
          <a:xfrm>
            <a:off x="1371599" y="3687863"/>
            <a:ext cx="9144304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Select the </a:t>
            </a:r>
            <a:r>
              <a:rPr lang="en-US" sz="2800" i="1" dirty="0"/>
              <a:t>Add My Parties </a:t>
            </a:r>
            <a:r>
              <a:rPr lang="en-US" sz="2800" dirty="0"/>
              <a:t>button to add case participants.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3EAD8A8-7DF3-8D55-1D94-26DB0996F241}"/>
              </a:ext>
            </a:extLst>
          </p:cNvPr>
          <p:cNvSpPr/>
          <p:nvPr/>
        </p:nvSpPr>
        <p:spPr>
          <a:xfrm>
            <a:off x="3891279" y="1219200"/>
            <a:ext cx="318135" cy="7315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914402" y="4996329"/>
            <a:ext cx="10943421" cy="103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E4AFF-5BF0-C9E0-F435-13646839CDD3}"/>
              </a:ext>
            </a:extLst>
          </p:cNvPr>
          <p:cNvSpPr txBox="1"/>
          <p:nvPr/>
        </p:nvSpPr>
        <p:spPr>
          <a:xfrm>
            <a:off x="1010095" y="276446"/>
            <a:ext cx="2777381" cy="184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Complete the Plaintiff’s contact information. 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 starred fields are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33E88-E396-8362-6F72-97CF6AEA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20350"/>
          <a:stretch/>
        </p:blipFill>
        <p:spPr>
          <a:xfrm>
            <a:off x="4038600" y="74000"/>
            <a:ext cx="7696201" cy="46282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5BFD3-586F-716E-2E23-59FE7E82A32C}"/>
              </a:ext>
            </a:extLst>
          </p:cNvPr>
          <p:cNvSpPr txBox="1"/>
          <p:nvPr/>
        </p:nvSpPr>
        <p:spPr>
          <a:xfrm>
            <a:off x="1045536" y="2073345"/>
            <a:ext cx="2777381" cy="37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Add Additional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0E4-6427-3834-0F87-5C7482161F6B}"/>
              </a:ext>
            </a:extLst>
          </p:cNvPr>
          <p:cNvSpPr txBox="1"/>
          <p:nvPr/>
        </p:nvSpPr>
        <p:spPr>
          <a:xfrm>
            <a:off x="1385783" y="2466754"/>
            <a:ext cx="2154863" cy="37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Attorneys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9696C-D9BC-6E37-665D-EFC3913A65F1}"/>
              </a:ext>
            </a:extLst>
          </p:cNvPr>
          <p:cNvSpPr txBox="1"/>
          <p:nvPr/>
        </p:nvSpPr>
        <p:spPr>
          <a:xfrm>
            <a:off x="1378689" y="2845116"/>
            <a:ext cx="2154863" cy="1104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Aliases or Business Names for Party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0BFF6-F9D7-9435-F31A-129ACE9B441C}"/>
              </a:ext>
            </a:extLst>
          </p:cNvPr>
          <p:cNvSpPr txBox="1"/>
          <p:nvPr/>
        </p:nvSpPr>
        <p:spPr>
          <a:xfrm>
            <a:off x="1392864" y="3819727"/>
            <a:ext cx="2154863" cy="37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Addresses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B9557-2EBA-F8C1-CBF2-5B027BB8444F}"/>
              </a:ext>
            </a:extLst>
          </p:cNvPr>
          <p:cNvSpPr txBox="1"/>
          <p:nvPr/>
        </p:nvSpPr>
        <p:spPr>
          <a:xfrm>
            <a:off x="1396404" y="4174148"/>
            <a:ext cx="2154863" cy="37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Phones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97D485-C9B8-1173-2F35-1403C0684BD6}"/>
              </a:ext>
            </a:extLst>
          </p:cNvPr>
          <p:cNvSpPr/>
          <p:nvPr/>
        </p:nvSpPr>
        <p:spPr>
          <a:xfrm>
            <a:off x="8112642" y="584791"/>
            <a:ext cx="3622159" cy="120147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A51E21-0A0A-2B00-2367-44C4EE2ABDBA}"/>
              </a:ext>
            </a:extLst>
          </p:cNvPr>
          <p:cNvSpPr/>
          <p:nvPr/>
        </p:nvSpPr>
        <p:spPr>
          <a:xfrm>
            <a:off x="8112642" y="1935126"/>
            <a:ext cx="3622159" cy="107743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002ADB-D92F-BE34-2CDD-F085F261E8CC}"/>
              </a:ext>
            </a:extLst>
          </p:cNvPr>
          <p:cNvSpPr/>
          <p:nvPr/>
        </p:nvSpPr>
        <p:spPr>
          <a:xfrm>
            <a:off x="8126815" y="3108255"/>
            <a:ext cx="3622159" cy="107743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C7623-AF1E-436F-9519-427E7AB629DA}"/>
              </a:ext>
            </a:extLst>
          </p:cNvPr>
          <p:cNvSpPr/>
          <p:nvPr/>
        </p:nvSpPr>
        <p:spPr>
          <a:xfrm>
            <a:off x="8126815" y="4249484"/>
            <a:ext cx="3622159" cy="52678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F7CDB6-A862-7D42-5E6F-D6034EE22542}"/>
              </a:ext>
            </a:extLst>
          </p:cNvPr>
          <p:cNvSpPr/>
          <p:nvPr/>
        </p:nvSpPr>
        <p:spPr>
          <a:xfrm>
            <a:off x="9363075" y="1266825"/>
            <a:ext cx="1666875" cy="1238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2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3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229504" y="207143"/>
            <a:ext cx="5804602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54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D207F-4A7E-F3CA-DF73-4D9FB05A0AF0}"/>
              </a:ext>
            </a:extLst>
          </p:cNvPr>
          <p:cNvSpPr txBox="1"/>
          <p:nvPr/>
        </p:nvSpPr>
        <p:spPr>
          <a:xfrm>
            <a:off x="6380697" y="2312212"/>
            <a:ext cx="4885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Company Name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should be your organization.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18B8B-5413-5268-3498-101ED0C9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804987"/>
            <a:ext cx="11077575" cy="3248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6F7F84-1314-6F38-5D20-DB78348FBEF8}"/>
              </a:ext>
            </a:extLst>
          </p:cNvPr>
          <p:cNvSpPr txBox="1"/>
          <p:nvPr/>
        </p:nvSpPr>
        <p:spPr>
          <a:xfrm>
            <a:off x="557212" y="5433237"/>
            <a:ext cx="876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Click </a:t>
            </a:r>
            <a:r>
              <a:rPr lang="en-US" sz="3200" i="1" dirty="0">
                <a:solidFill>
                  <a:schemeClr val="bg1"/>
                </a:solidFill>
              </a:rPr>
              <a:t>Add Other Parties to add the defendant.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655649-E96F-259C-9731-3B2FBA65960C}"/>
              </a:ext>
            </a:extLst>
          </p:cNvPr>
          <p:cNvSpPr/>
          <p:nvPr/>
        </p:nvSpPr>
        <p:spPr>
          <a:xfrm>
            <a:off x="3657602" y="2926363"/>
            <a:ext cx="1360968" cy="41438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0CDFB3-7E5B-4D25-24E5-E77BB264282B}"/>
              </a:ext>
            </a:extLst>
          </p:cNvPr>
          <p:cNvSpPr/>
          <p:nvPr/>
        </p:nvSpPr>
        <p:spPr>
          <a:xfrm>
            <a:off x="7972425" y="3533775"/>
            <a:ext cx="1352328" cy="2571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75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914402" y="4996329"/>
            <a:ext cx="10943421" cy="1035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4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E4AFF-5BF0-C9E0-F435-13646839CDD3}"/>
              </a:ext>
            </a:extLst>
          </p:cNvPr>
          <p:cNvSpPr txBox="1"/>
          <p:nvPr/>
        </p:nvSpPr>
        <p:spPr>
          <a:xfrm>
            <a:off x="457200" y="276446"/>
            <a:ext cx="2777381" cy="1842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Complete the Defendant’s contact information. 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 starred fields are required.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5BFD3-586F-716E-2E23-59FE7E82A32C}"/>
              </a:ext>
            </a:extLst>
          </p:cNvPr>
          <p:cNvSpPr txBox="1"/>
          <p:nvPr/>
        </p:nvSpPr>
        <p:spPr>
          <a:xfrm>
            <a:off x="524533" y="2073345"/>
            <a:ext cx="2777381" cy="37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Add Additional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0E4-6427-3834-0F87-5C7482161F6B}"/>
              </a:ext>
            </a:extLst>
          </p:cNvPr>
          <p:cNvSpPr txBox="1"/>
          <p:nvPr/>
        </p:nvSpPr>
        <p:spPr>
          <a:xfrm>
            <a:off x="896683" y="2466754"/>
            <a:ext cx="2154863" cy="37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Attorneys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9696C-D9BC-6E37-665D-EFC3913A65F1}"/>
              </a:ext>
            </a:extLst>
          </p:cNvPr>
          <p:cNvSpPr txBox="1"/>
          <p:nvPr/>
        </p:nvSpPr>
        <p:spPr>
          <a:xfrm>
            <a:off x="889579" y="2845116"/>
            <a:ext cx="2154863" cy="1104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Aliases or Business Names for Party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0BFF6-F9D7-9435-F31A-129ACE9B441C}"/>
              </a:ext>
            </a:extLst>
          </p:cNvPr>
          <p:cNvSpPr txBox="1"/>
          <p:nvPr/>
        </p:nvSpPr>
        <p:spPr>
          <a:xfrm>
            <a:off x="935659" y="3819727"/>
            <a:ext cx="2154863" cy="37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Addresses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B9557-2EBA-F8C1-CBF2-5B027BB8444F}"/>
              </a:ext>
            </a:extLst>
          </p:cNvPr>
          <p:cNvSpPr txBox="1"/>
          <p:nvPr/>
        </p:nvSpPr>
        <p:spPr>
          <a:xfrm>
            <a:off x="939191" y="4174148"/>
            <a:ext cx="2154863" cy="37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Phones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AD74A-049F-D3FB-3A8C-65CBC216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43" y="60254"/>
            <a:ext cx="8465187" cy="60747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DC7623-AF1E-436F-9519-427E7AB629DA}"/>
              </a:ext>
            </a:extLst>
          </p:cNvPr>
          <p:cNvSpPr/>
          <p:nvPr/>
        </p:nvSpPr>
        <p:spPr>
          <a:xfrm>
            <a:off x="8126815" y="4249484"/>
            <a:ext cx="3622159" cy="52678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A51E21-0A0A-2B00-2367-44C4EE2ABDBA}"/>
              </a:ext>
            </a:extLst>
          </p:cNvPr>
          <p:cNvSpPr/>
          <p:nvPr/>
        </p:nvSpPr>
        <p:spPr>
          <a:xfrm>
            <a:off x="8112642" y="1935126"/>
            <a:ext cx="3622159" cy="107743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97D485-C9B8-1173-2F35-1403C0684BD6}"/>
              </a:ext>
            </a:extLst>
          </p:cNvPr>
          <p:cNvSpPr/>
          <p:nvPr/>
        </p:nvSpPr>
        <p:spPr>
          <a:xfrm>
            <a:off x="8112642" y="584791"/>
            <a:ext cx="3622159" cy="120147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002ADB-D92F-BE34-2CDD-F085F261E8CC}"/>
              </a:ext>
            </a:extLst>
          </p:cNvPr>
          <p:cNvSpPr/>
          <p:nvPr/>
        </p:nvSpPr>
        <p:spPr>
          <a:xfrm>
            <a:off x="8126815" y="3108255"/>
            <a:ext cx="3622159" cy="107743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3" grpId="0"/>
      <p:bldP spid="20" grpId="0" animBg="1"/>
      <p:bldP spid="18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3229504" y="207143"/>
            <a:ext cx="5804602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a New Civil Case</a:t>
            </a:r>
            <a:endParaRPr lang="en-US" sz="54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F7F84-1314-6F38-5D20-DB78348FBEF8}"/>
              </a:ext>
            </a:extLst>
          </p:cNvPr>
          <p:cNvSpPr txBox="1"/>
          <p:nvPr/>
        </p:nvSpPr>
        <p:spPr>
          <a:xfrm>
            <a:off x="557212" y="5433237"/>
            <a:ext cx="11077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Confirm the information is correct and add any additional parties such as a secondary defendant, if necessary.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4AD75-E2FE-C474-3640-F41ABD97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766887"/>
            <a:ext cx="10077450" cy="3324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376F6-74C7-E249-B0B4-3501E0143A1F}"/>
              </a:ext>
            </a:extLst>
          </p:cNvPr>
          <p:cNvSpPr/>
          <p:nvPr/>
        </p:nvSpPr>
        <p:spPr>
          <a:xfrm>
            <a:off x="8439150" y="3524250"/>
            <a:ext cx="1333500" cy="2095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9EEE55BB2C74EA45E4CF7097B78BE" ma:contentTypeVersion="12" ma:contentTypeDescription="Create a new document." ma:contentTypeScope="" ma:versionID="648d138a15ddcacdf71ca94d92955e07">
  <xsd:schema xmlns:xsd="http://www.w3.org/2001/XMLSchema" xmlns:xs="http://www.w3.org/2001/XMLSchema" xmlns:p="http://schemas.microsoft.com/office/2006/metadata/properties" xmlns:ns2="7a6af3d7-c9e8-4dcb-a175-25802f10e4e2" xmlns:ns3="7ff9e256-be05-43f2-95e1-c2d14eaa5125" targetNamespace="http://schemas.microsoft.com/office/2006/metadata/properties" ma:root="true" ma:fieldsID="009115c8cce9b5799b41238649bd75c1" ns2:_="" ns3:_="">
    <xsd:import namespace="7a6af3d7-c9e8-4dcb-a175-25802f10e4e2"/>
    <xsd:import namespace="7ff9e256-be05-43f2-95e1-c2d14eaa5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af3d7-c9e8-4dcb-a175-25802f10e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576fb7f-4e3b-4024-89c8-7d4c38283e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9e256-be05-43f2-95e1-c2d14eaa512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f39523-304c-4018-99a7-b399fe839dcc}" ma:internalName="TaxCatchAll" ma:showField="CatchAllData" ma:web="7ff9e256-be05-43f2-95e1-c2d14eaa5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6af3d7-c9e8-4dcb-a175-25802f10e4e2">
      <Terms xmlns="http://schemas.microsoft.com/office/infopath/2007/PartnerControls"/>
    </lcf76f155ced4ddcb4097134ff3c332f>
    <TaxCatchAll xmlns="7ff9e256-be05-43f2-95e1-c2d14eaa5125" xsi:nil="true"/>
  </documentManagement>
</p:properties>
</file>

<file path=customXml/itemProps1.xml><?xml version="1.0" encoding="utf-8"?>
<ds:datastoreItem xmlns:ds="http://schemas.openxmlformats.org/officeDocument/2006/customXml" ds:itemID="{DFB64F3B-23BA-4D19-9B93-EBCDA0112A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8A15BF-F4E6-4A44-BE05-0D5DD6BC4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af3d7-c9e8-4dcb-a175-25802f10e4e2"/>
    <ds:schemaRef ds:uri="7ff9e256-be05-43f2-95e1-c2d14eaa5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82DD61-6860-4ED8-A463-184B035A9F23}">
  <ds:schemaRefs>
    <ds:schemaRef ds:uri="http://purl.org/dc/elements/1.1/"/>
    <ds:schemaRef ds:uri="7ff9e256-be05-43f2-95e1-c2d14eaa5125"/>
    <ds:schemaRef ds:uri="http://purl.org/dc/terms/"/>
    <ds:schemaRef ds:uri="http://schemas.microsoft.com/office/2006/documentManagement/types"/>
    <ds:schemaRef ds:uri="7a6af3d7-c9e8-4dcb-a175-25802f10e4e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9600</TotalTime>
  <Words>689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Kimberly J.</dc:creator>
  <cp:lastModifiedBy>Conroy, Kimberly J.</cp:lastModifiedBy>
  <cp:revision>1</cp:revision>
  <dcterms:created xsi:type="dcterms:W3CDTF">2024-10-01T12:32:48Z</dcterms:created>
  <dcterms:modified xsi:type="dcterms:W3CDTF">2025-02-05T19:38:15Z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0x0101000689EEE55BB2C74EA45E4CF7097B78BE</vt:lpwstr>
  </property>
  <property fmtid="{D5CDD505-2E9C-101B-9397-08002B2CF9AE}" pid="3" name="MediaServiceImageTags">
    <vt:lpwstr/>
  </property>
</Properties>
</file>